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325E-48FF-4B2F-918E-DB358DE2AE0E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11A7-91EB-459F-8D7D-D872B6484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325E-48FF-4B2F-918E-DB358DE2AE0E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11A7-91EB-459F-8D7D-D872B6484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325E-48FF-4B2F-918E-DB358DE2AE0E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11A7-91EB-459F-8D7D-D872B6484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325E-48FF-4B2F-918E-DB358DE2AE0E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11A7-91EB-459F-8D7D-D872B6484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325E-48FF-4B2F-918E-DB358DE2AE0E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11A7-91EB-459F-8D7D-D872B6484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325E-48FF-4B2F-918E-DB358DE2AE0E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11A7-91EB-459F-8D7D-D872B6484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325E-48FF-4B2F-918E-DB358DE2AE0E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11A7-91EB-459F-8D7D-D872B6484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325E-48FF-4B2F-918E-DB358DE2AE0E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11A7-91EB-459F-8D7D-D872B6484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325E-48FF-4B2F-918E-DB358DE2AE0E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11A7-91EB-459F-8D7D-D872B6484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325E-48FF-4B2F-918E-DB358DE2AE0E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11A7-91EB-459F-8D7D-D872B6484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325E-48FF-4B2F-918E-DB358DE2AE0E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11A7-91EB-459F-8D7D-D872B6484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6325E-48FF-4B2F-918E-DB358DE2AE0E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211A7-91EB-459F-8D7D-D872B6484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atin typeface="Comic Sans MS" pitchFamily="66" charset="0"/>
              </a:rPr>
              <a:t>Подготовка к ГИА</a:t>
            </a:r>
            <a:endParaRPr lang="ru-RU" sz="4800" b="1" dirty="0"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858218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№1. Запишите в ответе номера тех выражений, значение которых равно 0.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11760" y="2420888"/>
            <a:ext cx="3672408" cy="3705275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sz="4000" dirty="0" smtClean="0"/>
              <a:t>(-1)³ + (-1)³</a:t>
            </a:r>
          </a:p>
          <a:p>
            <a:pPr marL="514350" indent="-514350">
              <a:buAutoNum type="arabicParenR"/>
            </a:pPr>
            <a:r>
              <a:rPr lang="ru-RU" sz="4000" dirty="0" smtClean="0"/>
              <a:t>(-1)² - (-1)²</a:t>
            </a:r>
          </a:p>
          <a:p>
            <a:pPr marL="514350" indent="-514350">
              <a:buAutoNum type="arabicParenR"/>
            </a:pPr>
            <a:r>
              <a:rPr lang="ru-RU" sz="4000" dirty="0" smtClean="0"/>
              <a:t>- 1</a:t>
            </a:r>
            <a:r>
              <a:rPr lang="ru-RU" sz="4000" baseline="30000" dirty="0" smtClean="0"/>
              <a:t>5 </a:t>
            </a:r>
            <a:r>
              <a:rPr lang="ru-RU" sz="4000" dirty="0" smtClean="0"/>
              <a:t>+ (-1)³</a:t>
            </a:r>
          </a:p>
          <a:p>
            <a:pPr marL="514350" indent="-514350">
              <a:buAutoNum type="arabicParenR"/>
            </a:pPr>
            <a:r>
              <a:rPr lang="ru-RU" sz="4000" dirty="0" smtClean="0"/>
              <a:t>- 1</a:t>
            </a:r>
            <a:r>
              <a:rPr lang="ru-RU" sz="4000" baseline="30000" dirty="0" smtClean="0"/>
              <a:t>5 </a:t>
            </a:r>
            <a:r>
              <a:rPr lang="ru-RU" sz="4000" dirty="0" smtClean="0"/>
              <a:t>– (-1)</a:t>
            </a:r>
            <a:r>
              <a:rPr lang="ru-RU" sz="4000" baseline="30000" dirty="0" smtClean="0"/>
              <a:t> 5</a:t>
            </a:r>
          </a:p>
          <a:p>
            <a:pPr marL="514350" indent="-51435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31640" y="5661248"/>
          <a:ext cx="6096000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Х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/>
                        <a:t>Х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2016224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№2. На числовой прямой отмечены числа а,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b, c.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Укажите номер верного утверждения.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7744" y="2492896"/>
            <a:ext cx="6419056" cy="3633267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 smtClean="0"/>
              <a:t>b² &gt; c²</a:t>
            </a:r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3) a + b &lt; c</a:t>
            </a:r>
          </a:p>
          <a:p>
            <a:pPr marL="514350" indent="-51435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980727"/>
            <a:ext cx="5040560" cy="780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267744" y="3212976"/>
          <a:ext cx="1733550" cy="935037"/>
        </p:xfrm>
        <a:graphic>
          <a:graphicData uri="http://schemas.openxmlformats.org/presentationml/2006/ole">
            <p:oleObj spid="_x0000_s1027" name="Формула" r:id="rId4" imgW="533160" imgH="39348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267744" y="5085184"/>
          <a:ext cx="1939925" cy="935037"/>
        </p:xfrm>
        <a:graphic>
          <a:graphicData uri="http://schemas.openxmlformats.org/presentationml/2006/ole">
            <p:oleObj spid="_x0000_s1028" name="Формула" r:id="rId5" imgW="596880" imgH="393480" progId="Equation.3">
              <p:embed/>
            </p:oleObj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76056" y="3284984"/>
          <a:ext cx="3888432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108"/>
                <a:gridCol w="972108"/>
                <a:gridCol w="972108"/>
                <a:gridCol w="972108"/>
              </a:tblGrid>
              <a:tr h="47894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</a:tr>
              <a:tr h="817199"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X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3456385"/>
          </a:xfrm>
        </p:spPr>
        <p:txBody>
          <a:bodyPr/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№ 3. Найдите значение выражения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923928" y="980728"/>
          <a:ext cx="1440160" cy="1440160"/>
        </p:xfrm>
        <a:graphic>
          <a:graphicData uri="http://schemas.openxmlformats.org/presentationml/2006/ole">
            <p:oleObj spid="_x0000_s2050" name="Формула" r:id="rId3" imgW="469800" imgH="4698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827584" y="3429000"/>
          <a:ext cx="7187795" cy="2016224"/>
        </p:xfrm>
        <a:graphic>
          <a:graphicData uri="http://schemas.openxmlformats.org/presentationml/2006/ole">
            <p:oleObj spid="_x0000_s2051" name="Формула" r:id="rId4" imgW="167616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№ 4. График какой из ниже перечисленных функций изображён на рисунке?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3"/>
            <a:ext cx="3826768" cy="3024336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 =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² - 3</a:t>
            </a:r>
          </a:p>
          <a:p>
            <a:pPr marL="514350" indent="-51435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2) у =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² - 3х</a:t>
            </a:r>
          </a:p>
          <a:p>
            <a:pPr marL="514350" indent="-51435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3) у =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² + 3х</a:t>
            </a:r>
          </a:p>
          <a:p>
            <a:pPr marL="514350" indent="-51435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4) у = -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² + 3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 l="33700" t="19491" r="37193" b="25260"/>
          <a:stretch>
            <a:fillRect/>
          </a:stretch>
        </p:blipFill>
        <p:spPr bwMode="auto">
          <a:xfrm>
            <a:off x="4355976" y="2348880"/>
            <a:ext cx="423047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95536" y="5661248"/>
          <a:ext cx="4824536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134"/>
                <a:gridCol w="1206134"/>
                <a:gridCol w="1206134"/>
                <a:gridCol w="1206134"/>
              </a:tblGrid>
              <a:tr h="36698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</a:t>
                      </a:r>
                      <a:endParaRPr lang="ru-RU" sz="2000" dirty="0"/>
                    </a:p>
                  </a:txBody>
                  <a:tcPr/>
                </a:tc>
              </a:tr>
              <a:tr h="536365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Х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115212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5. В таблице приведён норматив по бегу на 1000 метров для учащихся 7 классов.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397000"/>
          <a:ext cx="8568952" cy="1599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008112"/>
                <a:gridCol w="1080120"/>
                <a:gridCol w="1080120"/>
                <a:gridCol w="1224136"/>
                <a:gridCol w="1224136"/>
                <a:gridCol w="122413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Мальчики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Девочки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Отметка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82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Время (минуты и секунды)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мин 20 с.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мин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 с.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мин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40 с.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мин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мин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40 с.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мин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 с.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3284984"/>
            <a:ext cx="8352928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Какую отметку получит мальчик, пробежавший эту дистанцию за 4,8 минуты?</a:t>
            </a: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FontTx/>
              <a:buAutoNum type="arabicParenR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Отметка «5»            3)Отметка «3»</a:t>
            </a:r>
          </a:p>
          <a:p>
            <a:pPr marL="514350" indent="-514350" algn="ctr">
              <a:buAutoNum type="arabicParenR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Отметка «4»    4)Норматив не выполнен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331640" y="5805264"/>
          <a:ext cx="6408712" cy="950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178"/>
                <a:gridCol w="1602178"/>
                <a:gridCol w="1602178"/>
                <a:gridCol w="1602178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1"/>
            <a:ext cx="8363272" cy="216024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№6.  Какой угол (в градусах) образуют минутная и часовая стрелки часов в 5 часов? </a:t>
            </a:r>
          </a:p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Ответ дайте в градусах.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132856"/>
            <a:ext cx="4176464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716016" y="2852936"/>
            <a:ext cx="3888432" cy="2841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ена каждого деления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360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: 12 = 30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· 5 = 150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endParaRPr lang="ru-RU" sz="2800" baseline="30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Ответ: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150</a:t>
            </a:r>
            <a:r>
              <a:rPr lang="ru-RU" sz="4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271</Words>
  <Application>Microsoft Office PowerPoint</Application>
  <PresentationFormat>Экран (4:3)</PresentationFormat>
  <Paragraphs>77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Формула</vt:lpstr>
      <vt:lpstr>Подготовка к ГИА</vt:lpstr>
      <vt:lpstr>№1. Запишите в ответе номера тех выражений, значение которых равно 0.</vt:lpstr>
      <vt:lpstr>№2. На числовой прямой отмечены числа а, b, c.   Укажите номер верного утверждения.</vt:lpstr>
      <vt:lpstr>Слайд 4</vt:lpstr>
      <vt:lpstr>№ 4. График какой из ниже перечисленных функций изображён на рисунке?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ГИА</dc:title>
  <dc:creator>1</dc:creator>
  <cp:lastModifiedBy>User</cp:lastModifiedBy>
  <cp:revision>7</cp:revision>
  <dcterms:created xsi:type="dcterms:W3CDTF">2012-11-21T16:03:36Z</dcterms:created>
  <dcterms:modified xsi:type="dcterms:W3CDTF">2014-11-20T15:18:50Z</dcterms:modified>
</cp:coreProperties>
</file>