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7" r:id="rId10"/>
    <p:sldId id="268" r:id="rId11"/>
    <p:sldId id="269" r:id="rId12"/>
    <p:sldId id="271" r:id="rId13"/>
    <p:sldId id="273" r:id="rId14"/>
    <p:sldId id="274" r:id="rId15"/>
    <p:sldId id="275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4400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sz="4400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4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МОЙ ВЕСЕЛЫЙ ЗВОНКИЙ МЯЧ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357430"/>
            <a:ext cx="7858180" cy="2315694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Подготовил:</a:t>
            </a:r>
          </a:p>
          <a:p>
            <a:r>
              <a:rPr lang="ru-RU" sz="3200" dirty="0" smtClean="0"/>
              <a:t>            </a:t>
            </a:r>
            <a:r>
              <a:rPr lang="ru-RU" dirty="0" err="1" smtClean="0"/>
              <a:t>Салтаева</a:t>
            </a:r>
            <a:r>
              <a:rPr lang="ru-RU" dirty="0" smtClean="0"/>
              <a:t> Татьяна Григорьевна,</a:t>
            </a:r>
          </a:p>
          <a:p>
            <a:pPr algn="r"/>
            <a:r>
              <a:rPr lang="ru-RU" dirty="0" smtClean="0"/>
              <a:t>Инструктор по  физической культуре</a:t>
            </a:r>
          </a:p>
          <a:p>
            <a:pPr algn="r"/>
            <a:r>
              <a:rPr lang="ru-RU" dirty="0" smtClean="0"/>
              <a:t>высшей квалификационной категории</a:t>
            </a:r>
          </a:p>
          <a:p>
            <a:pPr algn="r"/>
            <a:r>
              <a:rPr lang="ru-RU" dirty="0" smtClean="0"/>
              <a:t>СП </a:t>
            </a:r>
            <a:r>
              <a:rPr lang="ru-RU" dirty="0" err="1" smtClean="0"/>
              <a:t>д</a:t>
            </a:r>
            <a:r>
              <a:rPr lang="ru-RU" dirty="0" smtClean="0"/>
              <a:t>/с №6 «Солнышко»</a:t>
            </a:r>
          </a:p>
          <a:p>
            <a:pPr algn="r"/>
            <a:r>
              <a:rPr lang="ru-RU" dirty="0" smtClean="0"/>
              <a:t>ГБОУ СОШ №2 г. Нефтегорска</a:t>
            </a:r>
          </a:p>
          <a:p>
            <a:pPr algn="r"/>
            <a:endParaRPr lang="ru-RU" dirty="0"/>
          </a:p>
        </p:txBody>
      </p:sp>
      <p:pic>
        <p:nvPicPr>
          <p:cNvPr id="6" name="Рисунок 11" descr="http://dskv2287.mskobr.ru/images/cms/data/fizku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2"/>
            <a:ext cx="293686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Игры с </a:t>
            </a:r>
            <a:r>
              <a:rPr lang="ru-RU" sz="4400" dirty="0" smtClean="0">
                <a:solidFill>
                  <a:srgbClr val="C00000"/>
                </a:solidFill>
              </a:rPr>
              <a:t>элементами</a:t>
            </a:r>
            <a:r>
              <a:rPr lang="ru-RU" dirty="0" smtClean="0">
                <a:solidFill>
                  <a:srgbClr val="C00000"/>
                </a:solidFill>
              </a:rPr>
              <a:t> баскетбола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СалтаеваТГ\Desktop\1\DSC_03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344612"/>
            <a:ext cx="8572560" cy="4799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алтаеваТГ\Desktop\1\DSC_03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00042"/>
            <a:ext cx="8429684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СалтаеваТГ\Desktop\1\DSC_03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СалтаеваТГ\Desktop\1\DSC_03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569365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СалтаеваТГ\Desktop\1\DSC_03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Игра « Мой веселый звонкий мяч»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СалтаеваТГ\Desktop\1\DSC_04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842968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 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8674" name="Picture 2" descr="C:\Users\СалтаеваТГ\Desktop\1\DSC_04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4" y="1357298"/>
            <a:ext cx="885034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ЗАДАЧИ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Развитие мотивации к занятиям физической культуры, к овладению определенными знаниями и умениями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Сохранение и укрепление здоровья детей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Воспитание у детей к самопознанию и управлению состоянием собственного здоровья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Научить работать с мячом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Picture 8" descr="http://im2-tub-ru.yandex.net/i?id=318959736-19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5286364"/>
            <a:ext cx="174782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 descr="http://dskv2287.mskobr.ru/images/cms/data/fizku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85728"/>
            <a:ext cx="12239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значении мяча</a:t>
            </a:r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26146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с мячом активируют весь организм: развивают ориентировку в пространстве глазомер, координацию, регулируют силу и точность броска, осанку, смекалку, способствуют общей двигательной активности, развивая ловкость, быстроту реакции, моторику рук, которая имеет особое значение для развития функций мозга ребенка, развития речи.   Игры с мячом развивают мышечную силу, усиливают работу важнейших органов организма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легких, сердца, улучшают обмен веществ.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Как выбирать мяч?</a:t>
            </a: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08"/>
            <a:ext cx="4040188" cy="121444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Минимальный набор мячей: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небольшой резиновый мяч,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1–2 мягких мяча для игры дома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прыгучий мяч для улицы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142984"/>
            <a:ext cx="4041775" cy="1143015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мяч должен быть удобен и </a:t>
            </a:r>
          </a:p>
          <a:p>
            <a:r>
              <a:rPr lang="ru-RU" b="1" i="1" dirty="0" smtClean="0"/>
              <a:t>не вызывать у малыша слез от ощущения собственной неловкости!</a:t>
            </a:r>
            <a:r>
              <a:rPr lang="ru-RU" i="1" dirty="0" smtClean="0"/>
              <a:t>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286116" y="2357430"/>
            <a:ext cx="5400685" cy="4281510"/>
          </a:xfrm>
        </p:spPr>
        <p:txBody>
          <a:bodyPr>
            <a:normAutofit fontScale="40000" lnSpcReduction="20000"/>
          </a:bodyPr>
          <a:lstStyle/>
          <a:p>
            <a:pPr eaLnBrk="0" hangingPunct="0"/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Прыгучесть. Прыгучими могут быть не только резиновые мячи, но и хорошо набитые шерстяные.  </a:t>
            </a:r>
          </a:p>
          <a:p>
            <a:pPr eaLnBrk="0" hangingPunct="0"/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Тяжесть/легкость. Для малыша тяжелый футбольный мяч из-за своего веса и большого размера просто не может быть игрушкой. А вот старшим дошкольникам проявлять свою ловкость с самыми разными мячами доставляет истинное удовольствие.  Очень важно научиться соразмерять силу удара с тяжестью мяча.  </a:t>
            </a:r>
          </a:p>
          <a:p>
            <a:pPr eaLnBrk="0" hangingPunct="0"/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Цвет – мячи не должны быть едкими, броскими анилиновыми красками. 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Цветовосприятие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глаза лучше развивается на сочных, открытых цветах радуги, их вариантах и оттенках в пастельной гамме.</a:t>
            </a:r>
          </a:p>
          <a:p>
            <a:pPr eaLnBrk="0" hangingPunct="0"/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Качество поверхности – обогащает  опыт ребенка в действиях с мячами, комплексном восприятии их свойств и пр. </a:t>
            </a:r>
          </a:p>
          <a:p>
            <a:pPr eaLnBrk="0" hangingPunct="0"/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Окраска Обратите внимание, не линяет ли мяч! Не облезает ли, не отколупывается ли с него краска? Это может быть опасно</a:t>
            </a:r>
          </a:p>
          <a:p>
            <a:endParaRPr lang="ru-RU" dirty="0"/>
          </a:p>
        </p:txBody>
      </p:sp>
      <p:pic>
        <p:nvPicPr>
          <p:cNvPr id="7" name="Рисунок 272" descr="http://i.allday.ru/uploads/posts/2010-01/1263974229_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714620"/>
            <a:ext cx="3114675" cy="313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pPr eaLnBrk="0" hangingPunct="0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 с мячом </a:t>
            </a:r>
            <a:r>
              <a:rPr lang="ru-RU" sz="16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000238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целью игры является ударить, кинуть, отбить мяч определенным образом, например забить его в ворота, или отбить так, чтобы противник не смог его поймать  </a:t>
            </a:r>
          </a:p>
          <a:p>
            <a:pPr eaLnBrk="0" hangingPunct="0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Ребенок не просто играет в мяч, а варьирует им: берет, переносит, кладет, бросает, катает и т.п., знакомясь со свойствами мяча,  выполняет разнообразные действия (бросание, катание, бег за мячом и др.).  По этому можно сказать что игры с мячом – специальная комплексная гимнастика: развивается умение схватывать, удерживать, перемещать мяч в процессе ходьбы, бега или в прыжке. 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28800" y="285728"/>
            <a:ext cx="5486400" cy="84616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ШКОЛА МЯЧА</a:t>
            </a: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На хопах</a:t>
            </a:r>
            <a:endParaRPr lang="ru-RU" sz="2400" b="1" dirty="0"/>
          </a:p>
        </p:txBody>
      </p:sp>
      <p:pic>
        <p:nvPicPr>
          <p:cNvPr id="6" name="Picture 2" descr="C:\Users\СалтаеваТГ\Desktop\1\DSC_052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8429684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алтаеваТГ\Desktop\1\DSC_05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57166"/>
            <a:ext cx="778674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алтаеваТГ\Desktop\1\DSC_05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36575"/>
            <a:ext cx="879795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алтаеваТГ\Desktop\1\DSC_05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4013"/>
            <a:ext cx="8429684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</TotalTime>
  <Words>439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МОЙ ВЕСЕЛЫЙ ЗВОНКИЙ МЯЧ</vt:lpstr>
      <vt:lpstr>ЗАДАЧИ</vt:lpstr>
      <vt:lpstr>О значении мяча </vt:lpstr>
      <vt:lpstr>Как выбирать мяч? </vt:lpstr>
      <vt:lpstr> Цель игры с мячом   </vt:lpstr>
      <vt:lpstr>ШКОЛА МЯЧА</vt:lpstr>
      <vt:lpstr>Презентация PowerPoint</vt:lpstr>
      <vt:lpstr>Презентация PowerPoint</vt:lpstr>
      <vt:lpstr>Презентация PowerPoint</vt:lpstr>
      <vt:lpstr>Игры с элементами баскетбола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 Мой веселый звонкий мяч»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ВЕСЕЛЫЙ ЗВОНКИЙ МЯЧ</dc:title>
  <dc:creator>СалтаеваТГ</dc:creator>
  <cp:lastModifiedBy>***</cp:lastModifiedBy>
  <cp:revision>18</cp:revision>
  <dcterms:created xsi:type="dcterms:W3CDTF">2014-01-14T18:24:31Z</dcterms:created>
  <dcterms:modified xsi:type="dcterms:W3CDTF">2014-11-21T06:23:05Z</dcterms:modified>
</cp:coreProperties>
</file>