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70" r:id="rId10"/>
    <p:sldId id="271" r:id="rId11"/>
    <p:sldId id="262" r:id="rId12"/>
    <p:sldId id="263" r:id="rId13"/>
    <p:sldId id="274" r:id="rId14"/>
    <p:sldId id="275" r:id="rId15"/>
    <p:sldId id="264" r:id="rId16"/>
    <p:sldId id="265" r:id="rId17"/>
    <p:sldId id="272" r:id="rId18"/>
    <p:sldId id="273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B41D4FA-04C9-4824-8B2A-18C0FB4C5D2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E8C96A-0744-4D95-AAAB-940528C450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kzdorovo.ru/pitanie/tolko-pravda/bystraya-eda-za-i-proti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kzdorovo.ru/profilaktika/lishnij-ves/eda-obmanshhits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357430"/>
            <a:ext cx="664957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</a:t>
            </a:r>
            <a:r>
              <a:rPr lang="ru-RU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питание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643182"/>
          <a:ext cx="8572560" cy="206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3286148"/>
                <a:gridCol w="242889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Часто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Иногда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Не ем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714356"/>
            <a:ext cx="8454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Часто ли ешь фрукты (овощи)?</a:t>
            </a:r>
            <a:endParaRPr lang="ru-RU" sz="4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46362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делать?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285860"/>
            <a:ext cx="850112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Воспользоваться подростковой ленью.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 доме нет </a:t>
            </a:r>
            <a:r>
              <a:rPr lang="ru-RU" sz="2800" dirty="0">
                <a:latin typeface="Arial" pitchFamily="34" charset="0"/>
                <a:cs typeface="Arial" pitchFamily="34" charset="0"/>
                <a:hlinkClick r:id="rId2"/>
              </a:rPr>
              <a:t>быстрых закусок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но есть то, что легко достать и укусить, ребенок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это съест.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Вам помогут </a:t>
            </a:r>
            <a:r>
              <a:rPr lang="ru-RU" sz="3200" u="sng" dirty="0">
                <a:latin typeface="Arial" pitchFamily="34" charset="0"/>
                <a:cs typeface="Arial" pitchFamily="34" charset="0"/>
              </a:rPr>
              <a:t>тарелочки с сухофруктами, вымытые и почищенные фрукты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а также </a:t>
            </a:r>
            <a:r>
              <a:rPr lang="ru-RU" sz="3200" u="sng" dirty="0">
                <a:latin typeface="Arial" pitchFamily="34" charset="0"/>
                <a:cs typeface="Arial" pitchFamily="34" charset="0"/>
              </a:rPr>
              <a:t>зерновые хлебцы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Главное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– выложить еду так, чтобы она сразу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бросалась в глаза</a:t>
            </a:r>
            <a:endParaRPr lang="ru-RU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42290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Фаст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фуд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428736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Походы в заведения быстрого питания позволяют подросткам почувствовать себя взрослыми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Кроме того, еда, которую в таких местах подают, обладает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выраженным соленым и жирным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вкусом, к которому постепенно </a:t>
            </a:r>
            <a:r>
              <a:rPr lang="ru-RU" sz="2800" dirty="0">
                <a:latin typeface="Arial" pitchFamily="34" charset="0"/>
                <a:cs typeface="Arial" pitchFamily="34" charset="0"/>
                <a:hlinkClick r:id="rId2"/>
              </a:rPr>
              <a:t>развивается привыкание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Кроме того, перекус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фаст-фудом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по дороге из школы или спортивной секции кажется удобнее и интереснее, чем мамин суп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000372"/>
          <a:ext cx="8501123" cy="206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3980"/>
                <a:gridCol w="3060173"/>
                <a:gridCol w="3086970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Да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Затрудняюсь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214290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Хорошо ли горячее питание для мыслительной деятельности?</a:t>
            </a:r>
            <a:endParaRPr lang="ru-RU" sz="4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500306"/>
          <a:ext cx="8501123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2270881"/>
                <a:gridCol w="3086970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Салаты, гарниры, котлеты, суп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Ничего не покупаю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Выпечка, сладкое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214290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Что чаще всего покупаешь в столовой?</a:t>
            </a:r>
            <a:endParaRPr lang="ru-RU" sz="4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46362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делать?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285860"/>
            <a:ext cx="850112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Разрешать есть фаст-фуд и даже давать на него деньги.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Есть «гамбургеры» можно, но не чаще 1 раза в неделю.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Обязательно готовьте подростку обед или ужин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: ребенок должен знать, что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дома его ждет полноценная еда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а не пустой холодильник.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Разложите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готовые блюда в контейнеры, чтобы их можно было быстро разогреть – сразу порциями и с гарниром</a:t>
            </a:r>
            <a:endParaRPr lang="ru-RU" sz="3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41793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газировка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643050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Самой, пожалуй, вредной пищевой привычкой, которой обзаводятся подростки, можно назвать пристрастие ко всевозможным газированным напиткам, содержащим сахар.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Именно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сладкую газировку ученые заслуженно обвиняют в распространении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эпидемии ожирения</a:t>
            </a:r>
            <a:endParaRPr lang="ru-RU" sz="30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643182"/>
          <a:ext cx="8572560" cy="206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02"/>
                <a:gridCol w="2340132"/>
                <a:gridCol w="2360624"/>
                <a:gridCol w="207170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Вода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Чай, кофе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Молочные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Газировка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642918"/>
            <a:ext cx="8454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Что любишь пить?</a:t>
            </a:r>
            <a:endParaRPr lang="ru-RU" sz="4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285860"/>
          <a:ext cx="8643965" cy="2275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33"/>
                <a:gridCol w="3111592"/>
                <a:gridCol w="3138840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Норма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Избыток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Недостаток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285728"/>
            <a:ext cx="8454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Каким считаешь свой вес?</a:t>
            </a:r>
            <a:endParaRPr lang="ru-RU" sz="4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4643446"/>
          <a:ext cx="8643965" cy="201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33"/>
                <a:gridCol w="3111592"/>
                <a:gridCol w="3138840"/>
              </a:tblGrid>
              <a:tr h="7069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Иногда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7677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8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20" y="3786190"/>
            <a:ext cx="8454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Соблюдаешь ли диету?</a:t>
            </a:r>
            <a:endParaRPr lang="ru-RU" sz="4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46362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делать?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979468"/>
            <a:ext cx="850112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Заводить дома </a:t>
            </a:r>
            <a:r>
              <a:rPr lang="ru-RU" sz="2800" b="1" u="sng" dirty="0">
                <a:latin typeface="Arial" pitchFamily="34" charset="0"/>
                <a:cs typeface="Arial" pitchFamily="34" charset="0"/>
              </a:rPr>
              <a:t>безалкогольный мини-бар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Научите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подростка готовить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коктейли на основе минеральной воды и соков, домашний лимонад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холодные чаи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Подростки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очень любят производить впечатление, особенно, когда в гости приходят друзья.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Поэтому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они скорее сделают всей компании газированный коктейль с ледяными сердечками, чем откроют бутылку шипучки, которая продается на каждом углу.</a:t>
            </a:r>
            <a:endParaRPr lang="ru-RU" sz="3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428604"/>
            <a:ext cx="7715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Подростки </a:t>
            </a:r>
            <a:r>
              <a:rPr lang="ru-RU" sz="3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стремятся к независимости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– в том числе и в выборе того, чем питаться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3200" dirty="0"/>
              <a:t> </a:t>
            </a:r>
            <a:endParaRPr lang="en-US" sz="3200" dirty="0" smtClean="0"/>
          </a:p>
          <a:p>
            <a:endParaRPr lang="en-US" sz="2800" dirty="0"/>
          </a:p>
          <a:p>
            <a:r>
              <a:rPr lang="ru-RU" sz="2800" dirty="0" smtClean="0"/>
              <a:t>Рассказываю </a:t>
            </a:r>
            <a:r>
              <a:rPr lang="ru-RU" sz="2800" dirty="0"/>
              <a:t>о самых вредных пищевых привычках подростков и о том, как с ними бороться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59747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Самое важное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643050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Для того, чтобы подросток питался правильно, вам надо приложить немного усилий: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сделать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полезные продукты максимально доступными для ребенка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не превращать вредные в запретный плод</a:t>
            </a:r>
            <a:endParaRPr lang="ru-RU" sz="30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53110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Без 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завтрака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071546"/>
            <a:ext cx="850112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Внезапно вы обнаруживаете, что у вашего ребенка нет времени, аппетита или просто желания завтракать.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Такое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пищевое поведение – не редкость.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данным диетологов, до половины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подростков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обоего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пола регулярно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пропускают завтраки.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Делают они это совершенно напрасно, ведь завтрак – это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важнейший прием пищи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который позволяет </a:t>
            </a: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эффективно контролировать чувство голода, поддерживать здоровый вес и сохранять хорошее настроение в течение дня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643182"/>
          <a:ext cx="8572560" cy="206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Полноценная еда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Бутерброды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Ничего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785794"/>
            <a:ext cx="7029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Что ты ел на завтрак?</a:t>
            </a:r>
            <a:endParaRPr lang="ru-RU" sz="4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00232" y="2786058"/>
          <a:ext cx="5715040" cy="206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785794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Считаешь ли ты завтрак необходимым?</a:t>
            </a:r>
            <a:endParaRPr lang="ru-RU" sz="4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46362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делать?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285860"/>
            <a:ext cx="850112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Arial" pitchFamily="34" charset="0"/>
                <a:cs typeface="Arial" pitchFamily="34" charset="0"/>
              </a:rPr>
              <a:t>Начните с себя.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 </a:t>
            </a:r>
            <a:endParaRPr lang="ru-RU" sz="2800" u="sng" dirty="0" smtClean="0">
              <a:latin typeface="Arial" pitchFamily="34" charset="0"/>
              <a:cs typeface="Arial" pitchFamily="34" charset="0"/>
            </a:endParaRPr>
          </a:p>
          <a:p>
            <a:endParaRPr lang="ru-RU" sz="28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Вы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ставите перед подростком тарелку каши, а сами с трудом вливаете в себя чашку кофе и проглатываете на бегу крохотный бутерброд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Родительский пример заразителен, каким бы независимым не пытался показаться подросток. Начните приучать себя завтракать – вместе с ребенком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46362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делать?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500174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Кроме того, обратите внимание на то, во сколько ужинает ваш сын или дочь. 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Диетологи рекомендуют принимать пищу не позже, чем за </a:t>
            </a:r>
            <a:r>
              <a:rPr lang="ru-RU" sz="2800" u="sng" dirty="0" err="1" smtClean="0">
                <a:latin typeface="Arial" pitchFamily="34" charset="0"/>
                <a:cs typeface="Arial" pitchFamily="34" charset="0"/>
              </a:rPr>
              <a:t>три-четрые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 часа до сна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 таком случае человек просыпается с чувством голода и готов к плотному завтраку.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14290"/>
            <a:ext cx="49055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Быстрая еда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357298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Подростки ленивы.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Вместо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того чтобы вымыть яблоко, почистить апельсин или хотя бы собрать себе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бутерброд,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они предпочтут открыть очередной пакет сухариков или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чипсов (или съесть невымытый фрукт).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643182"/>
          <a:ext cx="857256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3286148"/>
                <a:gridCol w="242889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Салат,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фрукты, овощи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Хлебобулочные, конфеты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Ничего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(или пью)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6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714356"/>
            <a:ext cx="8454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Что ешь между основными приемами пищи?</a:t>
            </a:r>
            <a:endParaRPr lang="ru-RU" sz="4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</TotalTime>
  <Words>270</Words>
  <Application>Microsoft Office PowerPoint</Application>
  <PresentationFormat>Экран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МОАУ ЛГ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2013-05-22T13:27:07Z</dcterms:created>
  <dcterms:modified xsi:type="dcterms:W3CDTF">2013-05-22T14:24:39Z</dcterms:modified>
</cp:coreProperties>
</file>