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6111C9-EC32-448E-90F9-C8EF84824212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03AF58-B9E8-46C7-85C4-7A8E51B161F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3999" cy="4524315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РЕАЛИЗМ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МУЗЫКЕ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0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9143999" cy="4524315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0461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91439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Цель: знать характерные  признаки данного музыкального стиля, знать представителей реализма в музыке</a:t>
            </a:r>
          </a:p>
        </p:txBody>
      </p:sp>
    </p:spTree>
    <p:extLst>
      <p:ext uri="{BB962C8B-B14F-4D97-AF65-F5344CB8AC3E}">
        <p14:creationId xmlns:p14="http://schemas.microsoft.com/office/powerpoint/2010/main" val="162235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7092280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Джузеппе Верди.</a:t>
            </a:r>
          </a:p>
        </p:txBody>
      </p:sp>
    </p:spTree>
    <p:extLst>
      <p:ext uri="{BB962C8B-B14F-4D97-AF65-F5344CB8AC3E}">
        <p14:creationId xmlns:p14="http://schemas.microsoft.com/office/powerpoint/2010/main" val="354914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1"/>
            <a:ext cx="9143999" cy="6001643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u-RU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</a:rPr>
              <a:t>Джузеппе </a:t>
            </a: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</a:rPr>
              <a:t>Верди.</a:t>
            </a:r>
          </a:p>
          <a:p>
            <a:pPr algn="ctr"/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</a:rPr>
              <a:t> «РЕКВИЕМ»</a:t>
            </a:r>
          </a:p>
        </p:txBody>
      </p:sp>
    </p:spTree>
    <p:extLst>
      <p:ext uri="{BB962C8B-B14F-4D97-AF65-F5344CB8AC3E}">
        <p14:creationId xmlns:p14="http://schemas.microsoft.com/office/powerpoint/2010/main" val="331436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2952327" cy="305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3244334"/>
            <a:ext cx="435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РИЧАРД</a:t>
            </a:r>
            <a:r>
              <a:rPr lang="ru-RU" sz="3200" dirty="0" smtClean="0"/>
              <a:t> 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ВАГНЕР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8640"/>
            <a:ext cx="2880320" cy="305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8" y="3244334"/>
            <a:ext cx="4788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ИОГАННЕС  БРАМС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59" y="3705908"/>
            <a:ext cx="3096344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1281" y="3244334"/>
            <a:ext cx="28637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ЖОРЖ 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БИЗЕ</a:t>
            </a:r>
          </a:p>
        </p:txBody>
      </p:sp>
    </p:spTree>
    <p:extLst>
      <p:ext uri="{BB962C8B-B14F-4D97-AF65-F5344CB8AC3E}">
        <p14:creationId xmlns:p14="http://schemas.microsoft.com/office/powerpoint/2010/main" val="418086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928992" cy="6001643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u-RU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БИЗЕ</a:t>
            </a: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СЮИТА ИЗ 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ОПЕРЫ « КАРМЕН»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04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3"/>
            <a:ext cx="20882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2636912"/>
            <a:ext cx="3240360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И.СТРАВИНСКИЙ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237626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772816"/>
            <a:ext cx="266429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ПРОКОФЬЕВ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16634"/>
            <a:ext cx="2376264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2924945"/>
            <a:ext cx="305983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Д. ШОСТАКОВИЧ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86610"/>
            <a:ext cx="3096343" cy="335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4114" y="3278885"/>
            <a:ext cx="2503762" cy="357020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Г.СВИРИДОВ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6609"/>
            <a:ext cx="2699792" cy="346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244334"/>
            <a:ext cx="2699792" cy="36317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Р.ЩЕДРИН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86609"/>
            <a:ext cx="2915815" cy="34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8185" y="3244334"/>
            <a:ext cx="29158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А.ХАЧАТУРЯН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48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"/>
            <a:ext cx="8928992" cy="6863417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8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ХАЧАТУРЯН. ВАЛЬС  К ДРАМЕ ЛЕРМОНТОВА «МАСКАРАД</a:t>
            </a:r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944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Реализм в музыкальном искусстве находит отражение  в правдивом и верном выражении человеческих чувств и мыслей через интонацию, мелодию, темп, ритм.</a:t>
            </a:r>
          </a:p>
        </p:txBody>
      </p:sp>
    </p:spTree>
    <p:extLst>
      <p:ext uri="{BB962C8B-B14F-4D97-AF65-F5344CB8AC3E}">
        <p14:creationId xmlns:p14="http://schemas.microsoft.com/office/powerpoint/2010/main" val="219876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89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2012-03-07T17:12:51Z</dcterms:created>
  <dcterms:modified xsi:type="dcterms:W3CDTF">2012-03-07T18:37:10Z</dcterms:modified>
</cp:coreProperties>
</file>