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04400F-F0B6-4C62-8A60-77666570E39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EF9934-56E6-45B3-BE0E-9DE6F74BC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7215206" cy="307183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 Учебные практики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форма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деятельности»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143380"/>
            <a:ext cx="3357586" cy="17716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abriola" pitchFamily="82" charset="0"/>
              </a:rPr>
              <a:t>Щербакова И.В. , учитель истории и обществознания МБОУ «СОШ№1г.Петровска </a:t>
            </a:r>
            <a:r>
              <a:rPr lang="ru-RU" b="1" dirty="0">
                <a:latin typeface="Gabriola" pitchFamily="82" charset="0"/>
              </a:rPr>
              <a:t>С</a:t>
            </a:r>
            <a:r>
              <a:rPr lang="ru-RU" b="1" dirty="0" smtClean="0">
                <a:latin typeface="Gabriola" pitchFamily="82" charset="0"/>
              </a:rPr>
              <a:t>аратовской области»</a:t>
            </a:r>
            <a:endParaRPr lang="ru-RU" dirty="0">
              <a:latin typeface="Gabriola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учебных практик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214710" cy="46634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Развитие познавательных потребностей у обучающихся; </a:t>
            </a:r>
          </a:p>
          <a:p>
            <a:r>
              <a:rPr lang="ru-RU" b="1" dirty="0" smtClean="0"/>
              <a:t>обучение школьников специальным знаниям, необходимым для проведения самостоятельных исследований и проектирования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формирование и развитие у школьников умений и навыков исследовательского поиска и творческого проектирования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профориентация (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исследовательские практики помогают обучающимся определиться с выбором профессии).</a:t>
            </a:r>
            <a:endParaRPr lang="ru-RU" dirty="0"/>
          </a:p>
        </p:txBody>
      </p:sp>
      <p:pic>
        <p:nvPicPr>
          <p:cNvPr id="5" name="Picture 2" descr="D:\тут папки с картинками\день самоуправления\IMG_0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7950" y="4857760"/>
            <a:ext cx="2214578" cy="166332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642918"/>
            <a:ext cx="2428892" cy="16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D:\тут папки с картинками\профориентация фото\В ПАГСе сентябрь 2012 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14620"/>
            <a:ext cx="2231880" cy="1693759"/>
          </a:xfrm>
          <a:prstGeom prst="rect">
            <a:avLst/>
          </a:prstGeom>
          <a:noFill/>
        </p:spPr>
      </p:pic>
      <p:pic>
        <p:nvPicPr>
          <p:cNvPr id="8" name="Picture 3" descr="D:\тут папки с картинками\день самоуправления\IMG_0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2143140" cy="1714512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Портфолио 2012-13\Народы Повольжья 2013 фото\DSC_140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6248" y="1500174"/>
            <a:ext cx="2308213" cy="1538809"/>
          </a:xfrm>
          <a:prstGeom prst="rect">
            <a:avLst/>
          </a:prstGeom>
          <a:noFill/>
        </p:spPr>
      </p:pic>
      <p:pic>
        <p:nvPicPr>
          <p:cNvPr id="10" name="Picture 2" descr="D:\тут папки с картинками\профориентация фото\В Пенсион.фонде фото\в пенсионном фонде 2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143512"/>
            <a:ext cx="1908189" cy="143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учебных практик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214422"/>
            <a:ext cx="3657600" cy="4973018"/>
          </a:xfrm>
        </p:spPr>
        <p:txBody>
          <a:bodyPr>
            <a:normAutofit fontScale="92500" lnSpcReduction="10000"/>
          </a:bodyPr>
          <a:lstStyle/>
          <a:p>
            <a:r>
              <a:rPr lang="ru-RU" sz="800" dirty="0" smtClean="0"/>
              <a:t> </a:t>
            </a:r>
            <a:r>
              <a:rPr lang="ru-RU" sz="1200" i="1" u="sng" dirty="0" smtClean="0"/>
              <a:t>Практика работы с информацией</a:t>
            </a:r>
            <a:r>
              <a:rPr lang="ru-RU" sz="1200" i="1" dirty="0" smtClean="0"/>
              <a:t> – </a:t>
            </a:r>
            <a:r>
              <a:rPr lang="ru-RU" sz="1200" dirty="0" smtClean="0"/>
              <a:t>деятельность, направленная на формирование и развитие информационной культуры обучающихся на основе ИКТ.</a:t>
            </a:r>
          </a:p>
          <a:p>
            <a:r>
              <a:rPr lang="ru-RU" sz="1200" i="1" dirty="0" smtClean="0"/>
              <a:t>  </a:t>
            </a:r>
            <a:r>
              <a:rPr lang="ru-RU" sz="1200" i="1" u="sng" dirty="0" smtClean="0"/>
              <a:t>Проектная деятельность</a:t>
            </a:r>
            <a:r>
              <a:rPr lang="ru-RU" sz="1200" i="1" dirty="0" smtClean="0"/>
              <a:t> </a:t>
            </a:r>
            <a:r>
              <a:rPr lang="ru-RU" sz="1200" dirty="0" smtClean="0"/>
              <a:t>–  </a:t>
            </a:r>
            <a:r>
              <a:rPr lang="ru-RU" sz="1200" dirty="0" err="1" smtClean="0"/>
              <a:t>деятельность</a:t>
            </a:r>
            <a:r>
              <a:rPr lang="ru-RU" sz="1200" dirty="0" smtClean="0"/>
              <a:t> обучающихся по разработке и реализации собственного проекта, в том числе социального</a:t>
            </a:r>
          </a:p>
          <a:p>
            <a:r>
              <a:rPr lang="ru-RU" sz="1200" i="1" dirty="0" smtClean="0"/>
              <a:t>   </a:t>
            </a:r>
            <a:r>
              <a:rPr lang="ru-RU" sz="1200" i="1" u="sng" dirty="0" smtClean="0"/>
              <a:t>Практика исследовательской деятельности</a:t>
            </a:r>
            <a:r>
              <a:rPr lang="ru-RU" sz="1200" dirty="0" smtClean="0"/>
              <a:t> – деятельность, направленная на обучение школьников навыкам исследовательской деятельности  – одному  из наиболее эффективных способов обучения</a:t>
            </a:r>
          </a:p>
          <a:p>
            <a:r>
              <a:rPr lang="ru-RU" sz="1200" i="1" dirty="0" smtClean="0"/>
              <a:t>   </a:t>
            </a:r>
            <a:r>
              <a:rPr lang="ru-RU" sz="1200" i="1" u="sng" dirty="0" smtClean="0"/>
              <a:t>Практика творческой деятельности</a:t>
            </a:r>
            <a:r>
              <a:rPr lang="ru-RU" sz="1200" dirty="0" smtClean="0"/>
              <a:t> – предполагает участие школьников в творческих мастерских (театральная студия, фольклорный коллектив, бальные танцы). Подготовка творческого проекта (спектакль, театральная постановка, литературная гостиная, музыкальные вечера, выставка творческих работ), освоение </a:t>
            </a:r>
            <a:r>
              <a:rPr lang="en-US" sz="1200" dirty="0" smtClean="0"/>
              <a:t>PR</a:t>
            </a:r>
            <a:r>
              <a:rPr lang="ru-RU" sz="1200" dirty="0" smtClean="0"/>
              <a:t>- технологий (школьная газета, сайт, работа со СМИ и т.п.).</a:t>
            </a:r>
          </a:p>
          <a:p>
            <a:r>
              <a:rPr lang="ru-RU" sz="1200" dirty="0" smtClean="0"/>
              <a:t>   </a:t>
            </a:r>
            <a:r>
              <a:rPr lang="ru-RU" sz="1200" i="1" u="sng" dirty="0" smtClean="0"/>
              <a:t>Культурологическая практика</a:t>
            </a:r>
            <a:r>
              <a:rPr lang="ru-RU" sz="1200" i="1" dirty="0" smtClean="0"/>
              <a:t> – </a:t>
            </a:r>
            <a:r>
              <a:rPr lang="ru-RU" sz="1200" dirty="0" smtClean="0"/>
              <a:t> включает в себя организацию электронной переписки с друзьями из за рубежа, учебные проекты, исследовательские работы, деловые игры, дебаты, тренинг «От образа будущего – к образу себя», фестиваль культур, создание фильмов на иностранном языке, научно – практические конференции).</a:t>
            </a:r>
            <a:endParaRPr lang="ru-RU" sz="1200" dirty="0"/>
          </a:p>
        </p:txBody>
      </p:sp>
      <p:pic>
        <p:nvPicPr>
          <p:cNvPr id="5" name="Picture 5" descr="C:\Documents and Settings\История\Рабочий стол\Школьная правовая Конференция декабрь 2012г\Школьная правовая конференция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97435">
            <a:off x="5357818" y="1357298"/>
            <a:ext cx="3570316" cy="1945178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2113">
            <a:off x="5429256" y="3929066"/>
            <a:ext cx="3071834" cy="204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dirty="0" smtClean="0"/>
              <a:t>Практика социально-правовой деятельности</a:t>
            </a:r>
            <a:endParaRPr lang="ru-RU" b="1" dirty="0"/>
          </a:p>
        </p:txBody>
      </p:sp>
      <p:pic>
        <p:nvPicPr>
          <p:cNvPr id="1027" name="Picture 3" descr="C:\Documents and Settings\User\Рабочий стол\Мир правосудия\Мир правосудия .СУД 29.10 13\DSC_0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3101880" cy="25034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Мир правосудия\Мир правосудия .СУД 29.10 13\DSC_0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3000396" cy="3105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51435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ОБЛАСТНОГО СУДА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54292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В СГЮА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«Мир правосудия : изучаем и понимаем»</a:t>
            </a:r>
            <a:endParaRPr lang="ru-RU" b="1" dirty="0"/>
          </a:p>
        </p:txBody>
      </p:sp>
      <p:pic>
        <p:nvPicPr>
          <p:cNvPr id="2050" name="Picture 2" descr="C:\Documents and Settings\User\Рабочий стол\Мир правосудия\Петровский гор.су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3429024" cy="300367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ир правосудия\ладченкова о.п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00174"/>
            <a:ext cx="2857520" cy="33314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ПЕТРОВСКОГО ГОРОДСКОГО  СУДА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92933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ПОГОТОВКА  К ИГРОВОМУ ПРОЦЕССУ . </a:t>
            </a:r>
          </a:p>
          <a:p>
            <a:r>
              <a:rPr lang="ru-RU" dirty="0" smtClean="0"/>
              <a:t>ЛАДЧЕНКОВА О.П.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игровых процессов</a:t>
            </a:r>
            <a:endParaRPr lang="ru-RU" dirty="0"/>
          </a:p>
        </p:txBody>
      </p:sp>
      <p:pic>
        <p:nvPicPr>
          <p:cNvPr id="3074" name="Picture 2" descr="C:\Documents and Settings\User\Рабочий стол\Мир правосудия\Игровой процесс обл.суд, Саратов ФОТО 10.12  2013\IMG_1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43044"/>
            <a:ext cx="3143272" cy="235745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Мир правосудия\Игровой процесс обл.суд, Саратов ФОТО 10.12  2013\IMG_1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0043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D:\Мои документы\Downloads\картинки\re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166269"/>
            <a:ext cx="3929091" cy="35488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«Визитная карточка» </a:t>
            </a:r>
            <a:endParaRPr lang="ru-RU" dirty="0"/>
          </a:p>
        </p:txBody>
      </p:sp>
      <p:pic>
        <p:nvPicPr>
          <p:cNvPr id="4098" name="Picture 2" descr="C:\Documents and Settings\User\Рабочий стол\Мир правосудия\Финал Мир правосудия 28.02.14 Фото\Финал мира правосудия\IMG_1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720090" cy="245744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Мир правосудия\Финал Мир правосудия 28.02.14 Фото\Финал мира правосудия\Петр-Демин Саша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2857520" cy="228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pic>
        <p:nvPicPr>
          <p:cNvPr id="5122" name="Picture 2" descr="C:\Documents and Settings\User\Рабочий стол\Мир правосудия\Финал Мир правосудия 28.02.14 Фото\Финал мира правосудия\Гутник с кубком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00248"/>
            <a:ext cx="3143272" cy="2095515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Мир правосудия\Финал Мир правосудия 28.02.14 Фото\Финал мира правосудия\IMG_1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25052"/>
            <a:ext cx="3071834" cy="2303876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Мир правосудия\Финал Мир правосудия 28.02.14 Фото\Финал мира правосудия\IMG_1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898823" cy="228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283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« Учебные практики как форма  внеучебной деятельности» </vt:lpstr>
      <vt:lpstr>Задачи учебных практик </vt:lpstr>
      <vt:lpstr>Виды учебных практик </vt:lpstr>
      <vt:lpstr> Практика социально-правовой деятельности</vt:lpstr>
      <vt:lpstr>«Мир правосудия : изучаем и понимаем»</vt:lpstr>
      <vt:lpstr>Конкурс игровых процессов</vt:lpstr>
      <vt:lpstr>Слайд 7</vt:lpstr>
      <vt:lpstr>Конкурс «Визитная карточка» </vt:lpstr>
      <vt:lpstr>Итоги проекта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Учебные практики как форма  внеучебной деятельности» </dc:title>
  <dc:creator>User</dc:creator>
  <cp:lastModifiedBy>User</cp:lastModifiedBy>
  <cp:revision>7</cp:revision>
  <dcterms:created xsi:type="dcterms:W3CDTF">2014-03-23T12:18:37Z</dcterms:created>
  <dcterms:modified xsi:type="dcterms:W3CDTF">2014-05-03T08:05:28Z</dcterms:modified>
</cp:coreProperties>
</file>