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81" r:id="rId11"/>
    <p:sldId id="274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1124745"/>
            <a:ext cx="8784976" cy="2016223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 Самоанализ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    педагогической деятельности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  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Сироштановой</a:t>
            </a:r>
            <a:r>
              <a:rPr lang="ru-RU" sz="3200" b="1" i="1" dirty="0" smtClean="0">
                <a:solidFill>
                  <a:srgbClr val="C00000"/>
                </a:solidFill>
              </a:rPr>
              <a:t> Елены Александровны,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учителя  английского языка МБОУ СОШ №76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rekom\Desktop\1366x768_755272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816424" cy="2144997"/>
          </a:xfrm>
          <a:prstGeom prst="rect">
            <a:avLst/>
          </a:prstGeom>
          <a:noFill/>
        </p:spPr>
      </p:pic>
      <p:pic>
        <p:nvPicPr>
          <p:cNvPr id="2051" name="Picture 3" descr="C:\Users\rekom\Desktop\1316303388_nevseoboi.com.ua_203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456384" cy="21567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Круглый стол</a:t>
            </a:r>
            <a:r>
              <a:rPr lang="ru-RU" sz="2400" b="1" i="1" dirty="0" smtClean="0">
                <a:solidFill>
                  <a:srgbClr val="002060"/>
                </a:solidFill>
              </a:rPr>
              <a:t> «Праздники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англо – язычных стран»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(6 класс)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rekom\Desktop\DSCN03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921018" cy="294289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Викторина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«Лондон - столица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Великобритании»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(5 класс)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C:\Users\Админ\Desktop\Неделя АЯ-фото\5а\DSCN068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524596" cy="26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Урок – путешествие «Соединенное Королевство Великобритании и Северной Ирландии»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</a:rPr>
              <a:t>(6 класс)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Англ.яз\Неделя АЯ-фото\6 класс\DSCN0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Конкурс презентаций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«Англо – язычные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страны» (7 класс)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Англ.яз\Неделя АЯ-фото\7 кл-фото\DSCN0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Урок – конференция «Знаменитые люди Великобритании и Америки» (9 класс)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Англ.яз\Неделя АЯ-фото\9 кл-фото\DSCN0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Кружок английского языка «Занимательный английский язык»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(5 класс)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Праздник «День Благодарения»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rekom\Desktop\Англ.яз\Неделя АЯ-фото\ФОТО-КРУЖОК\DSCN08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Кружок </a:t>
            </a:r>
            <a:r>
              <a:rPr lang="ru-RU" sz="2400" b="1" i="1" dirty="0" smtClean="0">
                <a:solidFill>
                  <a:srgbClr val="002060"/>
                </a:solidFill>
              </a:rPr>
              <a:t>английского языка «Занимательный английский язык»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(5 класс)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Праздник </a:t>
            </a:r>
            <a:r>
              <a:rPr lang="ru-RU" sz="2400" b="1" i="1" dirty="0" smtClean="0">
                <a:solidFill>
                  <a:srgbClr val="002060"/>
                </a:solidFill>
              </a:rPr>
              <a:t>«Хэллоуин»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C:\Users\rekom\Desktop\Англ.яз\Кружковая работа\Кружок\Фото-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Учащие 5 - 11 классов не только выступали с докладами на уроках, но и представляли свои проекты на  фестивале компьютерных творческих работ, выпускали страноведческие газеты, готовили презентации и видео по различным темам, представляли стихи и песни на английском языке.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002060"/>
                </a:solidFill>
              </a:rPr>
              <a:t>      О результатах своей работы по теме самообразования и общеобразовательным проблемам выступала на заседаниях школьного методического объединения учителей английского языка.  Представила опыт работы на курсах повышения квалификации в Ростовском областном институте повышения квалификации и переподготовки работников образования в 2005 году. В  2010 году прошла курсы в НОУ ВПО Института бизнеса и права по программе: «Информационные технологии в образовательном процессе». С начала  2012-2013 учебного года  работаю над проблемой внедрения ИКТ в образовательный процесс и использования современных технологий.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Любая работа приносит удовлетворение, если есть результат. В нашей профессии результат - это качество знаний учащихся и создание каждому ученику ситуации успеха в процессе освоения знаний. Результатами моей работы  можно считать следующие достижения: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учащиеся умеют самостоятельно делать выводы и высказывать свое мнение на основе полученных сведений.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учащиеся освоили различные формы работы (индивидуальную, парную, групповую).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</a:t>
            </a:r>
            <a:r>
              <a:rPr lang="ru-RU" sz="5400" b="1" i="1" dirty="0" smtClean="0">
                <a:solidFill>
                  <a:srgbClr val="C00000"/>
                </a:solidFill>
              </a:rPr>
              <a:t>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Я, </a:t>
            </a:r>
            <a:r>
              <a:rPr lang="ru-RU" b="1" i="1" dirty="0" err="1" smtClean="0">
                <a:solidFill>
                  <a:srgbClr val="002060"/>
                </a:solidFill>
              </a:rPr>
              <a:t>Сироштанова</a:t>
            </a:r>
            <a:r>
              <a:rPr lang="ru-RU" b="1" i="1" dirty="0" smtClean="0">
                <a:solidFill>
                  <a:srgbClr val="002060"/>
                </a:solidFill>
              </a:rPr>
              <a:t> Елена Александровна, работаю учителем английского языка в МБОУ СОШ №76, п. Гигант с 1979 года. Имею высшее образование. В 1992 году окончила Пятигорский Государственный Педагогический Институт Иностранных языков с квалификацией учитель английского языка средней школы. Имею вторую квалификационную категорию. Последнюю аттестацию проходила в ноябре 2010 года.            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Картинки-фото\МОЙ КЛАСС\Е. А. - ФОТО\DSCN0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учащиеся умеют использовать языковой материал для выражения речемыслительной деятельности, касающейся географии, политической системы,  культурных и исторических традиций стран изучаемого языка.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учащиеся умеют вступать в диалогическое общение, выражая свое отношение к репликам собеседника.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учащиеся успешно представляют свои творческие, исследовательские, реферативные работы по проблеме на разных уровнях.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В перспективе планирую продолжить работу над темой, углубив и конкретизировав отдельные моменты.</a:t>
            </a:r>
          </a:p>
          <a:p>
            <a:pPr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Презентацию подготовила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</a:t>
            </a:r>
            <a:r>
              <a:rPr lang="ru-RU" b="1" i="1" dirty="0" err="1" smtClean="0">
                <a:solidFill>
                  <a:srgbClr val="002060"/>
                </a:solidFill>
              </a:rPr>
              <a:t>Сироштанова</a:t>
            </a:r>
            <a:r>
              <a:rPr lang="ru-RU" b="1" i="1" dirty="0" smtClean="0">
                <a:solidFill>
                  <a:srgbClr val="002060"/>
                </a:solidFill>
              </a:rPr>
              <a:t> Е.А., МБОУ СОШ № 76,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п. Гигант, 2014 год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Целью своей педагогической деятельности считаю формирование учебно-познавательных компетенций и ценностного отношения к иноязычной культуре,  которые помогут ученику стать успешным и адаптироваться в современном обществе.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Работаю над темой самообразования </a:t>
            </a:r>
            <a:r>
              <a:rPr lang="ru-RU" b="1" i="1" dirty="0" smtClean="0">
                <a:solidFill>
                  <a:srgbClr val="C00000"/>
                </a:solidFill>
              </a:rPr>
              <a:t>«Формирование ценностного отношения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к иноязычной культуре»</a:t>
            </a:r>
            <a:r>
              <a:rPr lang="ru-RU" i="1" dirty="0" smtClean="0">
                <a:solidFill>
                  <a:srgbClr val="C00000"/>
                </a:solidFill>
              </a:rPr>
              <a:t>.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rekom\Desktop\artleo.com-408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067351" cy="1728192"/>
          </a:xfrm>
          <a:prstGeom prst="rect">
            <a:avLst/>
          </a:prstGeom>
          <a:noFill/>
        </p:spPr>
      </p:pic>
      <p:pic>
        <p:nvPicPr>
          <p:cNvPr id="2052" name="Picture 4" descr="C:\Users\rekom\Desktop\artleo_com-41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096344" cy="17445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Проблема повышения культурного уровня  молодежи средствами иностранного языка приобретает особое значение в настоящее время, когда осуществляется широкое сотрудничество с зарубежными странами, владение иностранным языком дает доступ к культуре других народов и способствует воспитанию, образованию и всестороннему развитию личности школьника, его культуре.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В рамках работы над темой и решением возникших проблем считаю необходимым: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Применять новые образовательные технологии в обучении английскому языку  ( информационные, </a:t>
            </a:r>
            <a:r>
              <a:rPr lang="ru-RU" b="1" i="1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b="1" i="1" dirty="0" smtClean="0">
                <a:solidFill>
                  <a:srgbClr val="002060"/>
                </a:solidFill>
              </a:rPr>
              <a:t>, проектно – исследовательские, игровые).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Использовать  информацию культурологического, этнокультурного, страноведческого, краеведческого и др. характера.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Показать учащимся значимость знания английского языка, возможность его применения в повседневной жизни для осознания себя и окружающего мира.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Развивать познавательную активность и самостоятельность (не только давать знания в готовом виде, а научить добывать их самостоятельно).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Формировать информационную культуру (научить анализировать полученную информацию, систематизировать, обобщать, творчески перерабатывать).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Развивать мышление (научить выделять главное, определять понятия, сравнивать, решать проблемные задачи).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Развивать творческие способности (стимулировать творческую активность учащихся, создавать условия для разных ее проявлений: пусть фантазируют, изобретают, сочиняют, рисуют, решают творческие задачи).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Развивать коммуникативные умения (научить слышать англоязычную речь, слушать и понимать друг друга, вместе искать ответы на вопросы, обсуждать и спорить).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Создавать психологически комфортную среду для изучения предмета и непосредственного общения на английском языке, чтобы каждый ребенок поверил в себя, в свои силы и возможности, чтобы научился испытывать радость от общения на английском языке.</a:t>
            </a:r>
          </a:p>
          <a:p>
            <a:pPr>
              <a:buNone/>
            </a:pP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  Самоанализ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Учебный труд интересен, если он разнообразен, поэтому для успешного усвоения материала я провожу различные типы уроков: урок- лекция, урок - защита проектов, урок – путешествие, урок – конференция, урок - экскурсия и т.д. Мной были разработаны и проведены следующие внеклассные мероприятия: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845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Самоанализ     педагогической деятельности    Сироштановой Елены Александровны, учителя  английского языка МБОУ СОШ №76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   Самоанализ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16</cp:revision>
  <dcterms:created xsi:type="dcterms:W3CDTF">2014-05-12T10:53:16Z</dcterms:created>
  <dcterms:modified xsi:type="dcterms:W3CDTF">2014-05-14T16:16:24Z</dcterms:modified>
</cp:coreProperties>
</file>