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3" r:id="rId4"/>
    <p:sldId id="273" r:id="rId5"/>
    <p:sldId id="259" r:id="rId6"/>
    <p:sldId id="264" r:id="rId7"/>
    <p:sldId id="260" r:id="rId8"/>
    <p:sldId id="261" r:id="rId9"/>
    <p:sldId id="266" r:id="rId10"/>
    <p:sldId id="267" r:id="rId11"/>
    <p:sldId id="272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7C786-F744-42F6-9DE5-71F8C25D295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ADEE7B-ED65-44F8-BE6B-771343D1A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929618" cy="1714512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Звать через прошлое в настоящее</a:t>
            </a: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 Невский</a:t>
            </a:r>
            <a:endParaRPr lang="ru-RU" sz="36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3" descr="николай черкасов в роли невского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2357430"/>
            <a:ext cx="5486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357167"/>
            <a:ext cx="5486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238_f85b713_XL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785794"/>
            <a:ext cx="3786182" cy="2792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Вышивка в костюме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929066"/>
            <a:ext cx="2286016" cy="2724931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785794"/>
            <a:ext cx="4500562" cy="3001875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488" y="3714752"/>
            <a:ext cx="2238374" cy="2990468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3786190"/>
            <a:ext cx="3595696" cy="286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785794"/>
            <a:ext cx="3643338" cy="3643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Русский современный костюм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785794"/>
            <a:ext cx="3214710" cy="4841747"/>
          </a:xfrm>
          <a:prstGeom prst="rect">
            <a:avLst/>
          </a:prstGeom>
        </p:spPr>
      </p:pic>
      <p:pic>
        <p:nvPicPr>
          <p:cNvPr id="7" name="Рисунок 6" descr="149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5" y="4161594"/>
            <a:ext cx="3357586" cy="2521242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4071942"/>
            <a:ext cx="1928826" cy="243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086600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Викторина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8043890" cy="5572164"/>
          </a:xfrm>
        </p:spPr>
        <p:txBody>
          <a:bodyPr>
            <a:normAutofit lnSpcReduction="10000"/>
          </a:bodyPr>
          <a:lstStyle/>
          <a:p>
            <a:pPr marL="530352" indent="-457200">
              <a:buAutoNum type="arabicPeriod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Среди слов, обозначающих вооружение воина, найди лишние слова: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Доспехи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Латы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Шлем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Щит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Посох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Меч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Кольчуга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Калач </a:t>
            </a:r>
          </a:p>
          <a:p>
            <a:pPr marL="530352" indent="-457200"/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30352" indent="-457200">
              <a:buAutoNum type="arabicPeriod" startAt="2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Почему, после какого события князя Александра назвали НЕВСКИМ?</a:t>
            </a:r>
          </a:p>
          <a:p>
            <a:pPr marL="530352" indent="-457200">
              <a:buAutoNum type="arabicPeriod" startAt="2"/>
            </a:pP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30352" indent="-457200">
              <a:buAutoNum type="arabicPeriod" startAt="2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Закончи пословицу: «Кто с мечом к нам придёт,…»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рисекин С - Кто к нам с мечом придет, от меча и погибнет - 19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00240"/>
            <a:ext cx="709323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Присекин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«Кто с мечом к нам придёт,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от меча и погибнет»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85794"/>
            <a:ext cx="2978470" cy="4143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Моя Россия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214422"/>
            <a:ext cx="2857534" cy="381004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3571876"/>
            <a:ext cx="4118446" cy="308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тва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857364"/>
            <a:ext cx="578647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Кадр из фильма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«Александр Невский»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Александр Невский Портрет из титулярни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81000"/>
            <a:ext cx="4241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914400" y="2133600"/>
            <a:ext cx="2743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Александр Невский 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Портрет из </a:t>
            </a:r>
            <a:r>
              <a:rPr lang="ru-RU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титулярника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иптих Александр Невский_ Кори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857364"/>
            <a:ext cx="8988057" cy="3867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«Александр Невский»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Павел </a:t>
            </a:r>
            <a:r>
              <a:rPr lang="ru-RU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Корин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609600"/>
            <a:ext cx="7972452" cy="1676392"/>
          </a:xfrm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Триптих – 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(от греческого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triptychos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сложенный втрое)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2507786"/>
            <a:ext cx="7972452" cy="4064486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З-х-створчатый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складень;</a:t>
            </a:r>
          </a:p>
          <a:p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Произведение искусства из трёх картин, рисунков, рельефов, объединённых общей идеей или темой.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le00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285992"/>
            <a:ext cx="5498149" cy="4134572"/>
          </a:xfrm>
          <a:noFill/>
          <a:ln/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Кантата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 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крупное </a:t>
            </a:r>
            <a:r>
              <a:rPr lang="ru-RU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вокально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инструментальное произведение, обычно для солистов, хора, оркестра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4" descr="File00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14290"/>
            <a:ext cx="4900618" cy="6072229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86380" y="714356"/>
            <a:ext cx="3543296" cy="505461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Кадр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из кинофильма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«Александр Невский».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Икона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«Святой князь</a:t>
            </a:r>
            <a:b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Александр Невский».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857232"/>
            <a:ext cx="2357455" cy="30980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Русский мужской костюм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928670"/>
            <a:ext cx="3662055" cy="5643578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329218"/>
            <a:ext cx="2762256" cy="352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071546"/>
            <a:ext cx="3628952" cy="26146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Русский женский костюм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000108"/>
            <a:ext cx="3081189" cy="3190876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3500438"/>
            <a:ext cx="448421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</TotalTime>
  <Words>120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Звать через прошлое в настоящее Александр Невский</vt:lpstr>
      <vt:lpstr>Кадр из фильма  «Александр Невский»</vt:lpstr>
      <vt:lpstr>Слайд 3</vt:lpstr>
      <vt:lpstr>«Александр Невский» Павел Корин</vt:lpstr>
      <vt:lpstr>Триптих –   (от греческого triptychos – сложенный втрое)</vt:lpstr>
      <vt:lpstr>Кантата -  крупное вокально – инструментальное произведение, обычно для солистов, хора, оркестра</vt:lpstr>
      <vt:lpstr>Слайд 7</vt:lpstr>
      <vt:lpstr>Русский мужской костюм</vt:lpstr>
      <vt:lpstr>Русский женский костюм</vt:lpstr>
      <vt:lpstr>Вышивка в костюме</vt:lpstr>
      <vt:lpstr>Русский современный костюм</vt:lpstr>
      <vt:lpstr>Викторина</vt:lpstr>
      <vt:lpstr>Присекин. С.  «Кто с мечом к нам придёт,  от меча и погибнет»</vt:lpstr>
      <vt:lpstr>Моя Россия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school67</dc:creator>
  <cp:lastModifiedBy>Макс</cp:lastModifiedBy>
  <cp:revision>22</cp:revision>
  <dcterms:created xsi:type="dcterms:W3CDTF">2012-01-19T06:24:38Z</dcterms:created>
  <dcterms:modified xsi:type="dcterms:W3CDTF">2012-02-10T13:51:48Z</dcterms:modified>
</cp:coreProperties>
</file>