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2" r:id="rId15"/>
    <p:sldId id="273" r:id="rId16"/>
    <p:sldId id="274" r:id="rId17"/>
    <p:sldId id="276" r:id="rId18"/>
    <p:sldId id="277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2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77E6BB-3681-4D59-A806-8CDCB904C8A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1EF36018-E265-48A6-A9B6-9DE032BE3DA7}">
      <dgm:prSet phldrT="[Текст]"/>
      <dgm:spPr/>
      <dgm:t>
        <a:bodyPr/>
        <a:lstStyle/>
        <a:p>
          <a:r>
            <a:rPr lang="ru-RU" dirty="0" smtClean="0"/>
            <a:t>Структура: </a:t>
          </a:r>
        </a:p>
        <a:p>
          <a:r>
            <a:rPr lang="ru-RU" dirty="0" smtClean="0"/>
            <a:t>всё образовательное мероприятие делится на логически связанные фазы и этапы</a:t>
          </a:r>
          <a:endParaRPr lang="ru-RU" dirty="0"/>
        </a:p>
      </dgm:t>
    </dgm:pt>
    <dgm:pt modelId="{3AAC9B54-3D11-481B-A7AF-421BBA733449}" type="parTrans" cxnId="{05795D42-DC74-428A-8ECD-01583C8A2832}">
      <dgm:prSet/>
      <dgm:spPr/>
      <dgm:t>
        <a:bodyPr/>
        <a:lstStyle/>
        <a:p>
          <a:endParaRPr lang="ru-RU"/>
        </a:p>
      </dgm:t>
    </dgm:pt>
    <dgm:pt modelId="{8EFA603A-8631-4B21-83A1-40932D4C1BCC}" type="sibTrans" cxnId="{05795D42-DC74-428A-8ECD-01583C8A2832}">
      <dgm:prSet/>
      <dgm:spPr/>
      <dgm:t>
        <a:bodyPr/>
        <a:lstStyle/>
        <a:p>
          <a:endParaRPr lang="ru-RU"/>
        </a:p>
      </dgm:t>
    </dgm:pt>
    <dgm:pt modelId="{19B9152F-A5C4-4D9E-AC29-BC61D762F3BA}">
      <dgm:prSet phldrT="[Текст]"/>
      <dgm:spPr/>
      <dgm:t>
        <a:bodyPr/>
        <a:lstStyle/>
        <a:p>
          <a:r>
            <a:rPr lang="ru-RU" dirty="0" smtClean="0"/>
            <a:t>Содержание</a:t>
          </a:r>
        </a:p>
        <a:p>
          <a:r>
            <a:rPr lang="ru-RU" dirty="0" smtClean="0"/>
            <a:t>упорядоченная совокупность (система) АМО, обеспечивающая активность  и разнообразие мыслительной и практической деятельности обучающихся на протяжении всего образовательного мероприятия.</a:t>
          </a:r>
          <a:endParaRPr lang="ru-RU" dirty="0"/>
        </a:p>
      </dgm:t>
    </dgm:pt>
    <dgm:pt modelId="{28BF08D4-5160-400F-8290-87899D53B4F6}" type="parTrans" cxnId="{E6ED03B1-EEFC-4589-95E7-5C4F589B09C0}">
      <dgm:prSet/>
      <dgm:spPr/>
      <dgm:t>
        <a:bodyPr/>
        <a:lstStyle/>
        <a:p>
          <a:endParaRPr lang="ru-RU"/>
        </a:p>
      </dgm:t>
    </dgm:pt>
    <dgm:pt modelId="{8C9C3EDD-10BF-4FE3-930A-4CAF04DCFE43}" type="sibTrans" cxnId="{E6ED03B1-EEFC-4589-95E7-5C4F589B09C0}">
      <dgm:prSet/>
      <dgm:spPr/>
      <dgm:t>
        <a:bodyPr/>
        <a:lstStyle/>
        <a:p>
          <a:endParaRPr lang="ru-RU"/>
        </a:p>
      </dgm:t>
    </dgm:pt>
    <dgm:pt modelId="{7E955FCB-7B3E-470B-ACCD-F45A5095EF28}" type="pres">
      <dgm:prSet presAssocID="{DE77E6BB-3681-4D59-A806-8CDCB904C8A7}" presName="compositeShape" presStyleCnt="0">
        <dgm:presLayoutVars>
          <dgm:dir/>
          <dgm:resizeHandles/>
        </dgm:presLayoutVars>
      </dgm:prSet>
      <dgm:spPr/>
    </dgm:pt>
    <dgm:pt modelId="{152840BA-EE1A-432E-8674-D34DA0F9765A}" type="pres">
      <dgm:prSet presAssocID="{DE77E6BB-3681-4D59-A806-8CDCB904C8A7}" presName="pyramid" presStyleLbl="node1" presStyleIdx="0" presStyleCnt="1"/>
      <dgm:spPr/>
    </dgm:pt>
    <dgm:pt modelId="{FD123700-A42A-467C-B072-8C36C24548C2}" type="pres">
      <dgm:prSet presAssocID="{DE77E6BB-3681-4D59-A806-8CDCB904C8A7}" presName="theList" presStyleCnt="0"/>
      <dgm:spPr/>
    </dgm:pt>
    <dgm:pt modelId="{2FDBB766-74B2-4038-A075-8D89C299005B}" type="pres">
      <dgm:prSet presAssocID="{1EF36018-E265-48A6-A9B6-9DE032BE3DA7}" presName="aNode" presStyleLbl="fgAcc1" presStyleIdx="0" presStyleCnt="2" custScaleX="164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F7293D-23C5-4F5A-AFE4-A43B3E02466B}" type="pres">
      <dgm:prSet presAssocID="{1EF36018-E265-48A6-A9B6-9DE032BE3DA7}" presName="aSpace" presStyleCnt="0"/>
      <dgm:spPr/>
    </dgm:pt>
    <dgm:pt modelId="{240ABD95-CFB9-446A-BD56-C9CED80429D8}" type="pres">
      <dgm:prSet presAssocID="{19B9152F-A5C4-4D9E-AC29-BC61D762F3BA}" presName="aNode" presStyleLbl="fgAcc1" presStyleIdx="1" presStyleCnt="2" custScaleX="237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1BD8CE-5449-4E80-BE10-7B954BB05CF9}" type="pres">
      <dgm:prSet presAssocID="{19B9152F-A5C4-4D9E-AC29-BC61D762F3BA}" presName="aSpace" presStyleCnt="0"/>
      <dgm:spPr/>
    </dgm:pt>
  </dgm:ptLst>
  <dgm:cxnLst>
    <dgm:cxn modelId="{6FE09FD8-31DC-4AC2-AF15-3A2AB9152C83}" type="presOf" srcId="{DE77E6BB-3681-4D59-A806-8CDCB904C8A7}" destId="{7E955FCB-7B3E-470B-ACCD-F45A5095EF28}" srcOrd="0" destOrd="0" presId="urn:microsoft.com/office/officeart/2005/8/layout/pyramid2"/>
    <dgm:cxn modelId="{05795D42-DC74-428A-8ECD-01583C8A2832}" srcId="{DE77E6BB-3681-4D59-A806-8CDCB904C8A7}" destId="{1EF36018-E265-48A6-A9B6-9DE032BE3DA7}" srcOrd="0" destOrd="0" parTransId="{3AAC9B54-3D11-481B-A7AF-421BBA733449}" sibTransId="{8EFA603A-8631-4B21-83A1-40932D4C1BCC}"/>
    <dgm:cxn modelId="{2795B32D-D9EF-4085-8704-84B1E44E7C79}" type="presOf" srcId="{1EF36018-E265-48A6-A9B6-9DE032BE3DA7}" destId="{2FDBB766-74B2-4038-A075-8D89C299005B}" srcOrd="0" destOrd="0" presId="urn:microsoft.com/office/officeart/2005/8/layout/pyramid2"/>
    <dgm:cxn modelId="{B98369A8-CB95-4388-AE2A-FAC399771158}" type="presOf" srcId="{19B9152F-A5C4-4D9E-AC29-BC61D762F3BA}" destId="{240ABD95-CFB9-446A-BD56-C9CED80429D8}" srcOrd="0" destOrd="0" presId="urn:microsoft.com/office/officeart/2005/8/layout/pyramid2"/>
    <dgm:cxn modelId="{E6ED03B1-EEFC-4589-95E7-5C4F589B09C0}" srcId="{DE77E6BB-3681-4D59-A806-8CDCB904C8A7}" destId="{19B9152F-A5C4-4D9E-AC29-BC61D762F3BA}" srcOrd="1" destOrd="0" parTransId="{28BF08D4-5160-400F-8290-87899D53B4F6}" sibTransId="{8C9C3EDD-10BF-4FE3-930A-4CAF04DCFE43}"/>
    <dgm:cxn modelId="{2910ECF2-64C1-4D91-A6CE-C223E30A7B06}" type="presParOf" srcId="{7E955FCB-7B3E-470B-ACCD-F45A5095EF28}" destId="{152840BA-EE1A-432E-8674-D34DA0F9765A}" srcOrd="0" destOrd="0" presId="urn:microsoft.com/office/officeart/2005/8/layout/pyramid2"/>
    <dgm:cxn modelId="{13300BCC-CAED-4885-B755-B3F60292F05D}" type="presParOf" srcId="{7E955FCB-7B3E-470B-ACCD-F45A5095EF28}" destId="{FD123700-A42A-467C-B072-8C36C24548C2}" srcOrd="1" destOrd="0" presId="urn:microsoft.com/office/officeart/2005/8/layout/pyramid2"/>
    <dgm:cxn modelId="{A52B255D-362D-49C9-8E85-F9D0EDE4EA63}" type="presParOf" srcId="{FD123700-A42A-467C-B072-8C36C24548C2}" destId="{2FDBB766-74B2-4038-A075-8D89C299005B}" srcOrd="0" destOrd="0" presId="urn:microsoft.com/office/officeart/2005/8/layout/pyramid2"/>
    <dgm:cxn modelId="{032DE066-0146-4D13-82AC-5AF2BECF7823}" type="presParOf" srcId="{FD123700-A42A-467C-B072-8C36C24548C2}" destId="{03F7293D-23C5-4F5A-AFE4-A43B3E02466B}" srcOrd="1" destOrd="0" presId="urn:microsoft.com/office/officeart/2005/8/layout/pyramid2"/>
    <dgm:cxn modelId="{409AE480-6A47-4E07-8B23-A54F5FEF98B9}" type="presParOf" srcId="{FD123700-A42A-467C-B072-8C36C24548C2}" destId="{240ABD95-CFB9-446A-BD56-C9CED80429D8}" srcOrd="2" destOrd="0" presId="urn:microsoft.com/office/officeart/2005/8/layout/pyramid2"/>
    <dgm:cxn modelId="{C9A28EEA-95F6-4322-9C67-589ABA0F0C48}" type="presParOf" srcId="{FD123700-A42A-467C-B072-8C36C24548C2}" destId="{221BD8CE-5449-4E80-BE10-7B954BB05CF9}" srcOrd="3" destOrd="0" presId="urn:microsoft.com/office/officeart/2005/8/layout/pyramid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3100A5-0CD3-4049-A1A9-99CEF283A41C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43218A-1B0A-4879-A2D9-F1C302EE13FE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chemeClr val="tx1"/>
              </a:solidFill>
            </a:rPr>
            <a:t>Введение</a:t>
          </a:r>
          <a:r>
            <a:rPr lang="ru-RU" sz="2400" b="1" dirty="0" smtClean="0">
              <a:solidFill>
                <a:schemeClr val="tx1"/>
              </a:solidFill>
            </a:rPr>
            <a:t> </a:t>
          </a:r>
          <a:r>
            <a:rPr lang="ru-RU" sz="2400" dirty="0" smtClean="0">
              <a:solidFill>
                <a:schemeClr val="tx1"/>
              </a:solidFill>
            </a:rPr>
            <a:t>– </a:t>
          </a:r>
        </a:p>
        <a:p>
          <a:r>
            <a:rPr lang="ru-RU" sz="2400" dirty="0" smtClean="0">
              <a:solidFill>
                <a:schemeClr val="tx1"/>
              </a:solidFill>
            </a:rPr>
            <a:t>краткое описание темы </a:t>
          </a:r>
          <a:endParaRPr lang="ru-RU" sz="2400" dirty="0">
            <a:solidFill>
              <a:schemeClr val="tx1"/>
            </a:solidFill>
          </a:endParaRPr>
        </a:p>
      </dgm:t>
    </dgm:pt>
    <dgm:pt modelId="{83746423-F373-49EB-B5CC-AE643677E3ED}" type="parTrans" cxnId="{8324FA53-B55F-417F-BE6F-ACB107CC6578}">
      <dgm:prSet/>
      <dgm:spPr/>
      <dgm:t>
        <a:bodyPr/>
        <a:lstStyle/>
        <a:p>
          <a:endParaRPr lang="ru-RU"/>
        </a:p>
      </dgm:t>
    </dgm:pt>
    <dgm:pt modelId="{6A6B6EE4-C489-4BD0-A663-23EAC16F26E2}" type="sibTrans" cxnId="{8324FA53-B55F-417F-BE6F-ACB107CC6578}">
      <dgm:prSet/>
      <dgm:spPr/>
      <dgm:t>
        <a:bodyPr/>
        <a:lstStyle/>
        <a:p>
          <a:endParaRPr lang="ru-RU"/>
        </a:p>
      </dgm:t>
    </dgm:pt>
    <dgm:pt modelId="{1FBF4326-8F2B-4912-9F21-0D2B4AFC9993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chemeClr val="tx1"/>
              </a:solidFill>
            </a:rPr>
            <a:t>Задание</a:t>
          </a:r>
          <a:r>
            <a:rPr lang="ru-RU" sz="2400" b="1" dirty="0" smtClean="0">
              <a:solidFill>
                <a:schemeClr val="tx1"/>
              </a:solidFill>
            </a:rPr>
            <a:t> </a:t>
          </a:r>
          <a:r>
            <a:rPr lang="ru-RU" sz="2400" dirty="0" smtClean="0">
              <a:solidFill>
                <a:schemeClr val="tx1"/>
              </a:solidFill>
            </a:rPr>
            <a:t>- формулировка проблемной задачи </a:t>
          </a:r>
          <a:endParaRPr lang="ru-RU" sz="2400" dirty="0">
            <a:solidFill>
              <a:schemeClr val="tx1"/>
            </a:solidFill>
          </a:endParaRPr>
        </a:p>
      </dgm:t>
    </dgm:pt>
    <dgm:pt modelId="{3D86CC24-AA69-489F-A891-24DAADD3EA2F}" type="parTrans" cxnId="{58C64733-EC39-4B00-BA27-86C860EE39EB}">
      <dgm:prSet/>
      <dgm:spPr/>
      <dgm:t>
        <a:bodyPr/>
        <a:lstStyle/>
        <a:p>
          <a:endParaRPr lang="ru-RU"/>
        </a:p>
      </dgm:t>
    </dgm:pt>
    <dgm:pt modelId="{067697B0-BB6A-49B8-ACD8-F9F26535EB4C}" type="sibTrans" cxnId="{58C64733-EC39-4B00-BA27-86C860EE39EB}">
      <dgm:prSet/>
      <dgm:spPr/>
      <dgm:t>
        <a:bodyPr/>
        <a:lstStyle/>
        <a:p>
          <a:endParaRPr lang="ru-RU"/>
        </a:p>
      </dgm:t>
    </dgm:pt>
    <dgm:pt modelId="{3F6FD85B-A3DD-4F29-BD03-4C1970EDC35A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chemeClr val="tx1"/>
              </a:solidFill>
            </a:rPr>
            <a:t>Порядок работы и ресурсы</a:t>
          </a:r>
          <a:r>
            <a:rPr lang="ru-RU" sz="2400" dirty="0" smtClean="0">
              <a:solidFill>
                <a:schemeClr val="tx1"/>
              </a:solidFill>
            </a:rPr>
            <a:t> - описание последовательности действий, ролей и ресурсов</a:t>
          </a:r>
          <a:endParaRPr lang="ru-RU" sz="2400" dirty="0">
            <a:solidFill>
              <a:schemeClr val="tx1"/>
            </a:solidFill>
          </a:endParaRPr>
        </a:p>
      </dgm:t>
    </dgm:pt>
    <dgm:pt modelId="{C23615CA-440F-472F-BBC7-28938139F0BA}" type="parTrans" cxnId="{FF854716-1B0D-4806-B392-AA7C937DE347}">
      <dgm:prSet/>
      <dgm:spPr/>
      <dgm:t>
        <a:bodyPr/>
        <a:lstStyle/>
        <a:p>
          <a:endParaRPr lang="ru-RU"/>
        </a:p>
      </dgm:t>
    </dgm:pt>
    <dgm:pt modelId="{D114BAFA-835D-46A9-B456-2C4B02214DB7}" type="sibTrans" cxnId="{FF854716-1B0D-4806-B392-AA7C937DE347}">
      <dgm:prSet/>
      <dgm:spPr/>
      <dgm:t>
        <a:bodyPr/>
        <a:lstStyle/>
        <a:p>
          <a:endParaRPr lang="ru-RU"/>
        </a:p>
      </dgm:t>
    </dgm:pt>
    <dgm:pt modelId="{73225174-AA7A-4952-982B-7B91CFE21E64}">
      <dgm:prSet phldrT="[Текст]"/>
      <dgm:spPr/>
      <dgm:t>
        <a:bodyPr/>
        <a:lstStyle/>
        <a:p>
          <a:r>
            <a:rPr lang="ru-RU" b="1" i="1" dirty="0" smtClean="0">
              <a:solidFill>
                <a:schemeClr val="tx1"/>
              </a:solidFill>
            </a:rPr>
            <a:t>Оценка </a:t>
          </a:r>
          <a:r>
            <a:rPr lang="ru-RU" dirty="0" smtClean="0">
              <a:solidFill>
                <a:schemeClr val="tx1"/>
              </a:solidFill>
            </a:rPr>
            <a:t>–</a:t>
          </a:r>
        </a:p>
        <a:p>
          <a:r>
            <a:rPr lang="ru-RU" dirty="0" smtClean="0">
              <a:solidFill>
                <a:schemeClr val="tx1"/>
              </a:solidFill>
            </a:rPr>
            <a:t> описание критериев и параметров оценки </a:t>
          </a:r>
          <a:endParaRPr lang="ru-RU" dirty="0">
            <a:solidFill>
              <a:schemeClr val="tx1"/>
            </a:solidFill>
          </a:endParaRPr>
        </a:p>
      </dgm:t>
    </dgm:pt>
    <dgm:pt modelId="{2EFCFAD1-9092-4515-AD72-B1C8E958B950}" type="parTrans" cxnId="{9BA5579E-F4E5-43B6-990B-D033059FA308}">
      <dgm:prSet/>
      <dgm:spPr/>
      <dgm:t>
        <a:bodyPr/>
        <a:lstStyle/>
        <a:p>
          <a:endParaRPr lang="ru-RU"/>
        </a:p>
      </dgm:t>
    </dgm:pt>
    <dgm:pt modelId="{DCE86180-F2BF-42E4-B132-AFDF7E192B77}" type="sibTrans" cxnId="{9BA5579E-F4E5-43B6-990B-D033059FA308}">
      <dgm:prSet/>
      <dgm:spPr/>
      <dgm:t>
        <a:bodyPr/>
        <a:lstStyle/>
        <a:p>
          <a:endParaRPr lang="ru-RU"/>
        </a:p>
      </dgm:t>
    </dgm:pt>
    <dgm:pt modelId="{2FE47411-5686-4E1B-8515-5034DE9CD5E9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chemeClr val="tx1"/>
              </a:solidFill>
            </a:rPr>
            <a:t>Заключение </a:t>
          </a:r>
          <a:r>
            <a:rPr lang="ru-RU" sz="2400" dirty="0" smtClean="0">
              <a:solidFill>
                <a:schemeClr val="tx1"/>
              </a:solidFill>
            </a:rPr>
            <a:t>- краткое описание того, чему смогут научиться участники</a:t>
          </a:r>
          <a:endParaRPr lang="ru-RU" sz="2400" dirty="0">
            <a:solidFill>
              <a:schemeClr val="tx1"/>
            </a:solidFill>
          </a:endParaRPr>
        </a:p>
      </dgm:t>
    </dgm:pt>
    <dgm:pt modelId="{B174CF7B-6F47-4ED6-8CAA-227341D8E499}" type="parTrans" cxnId="{1B1B044E-61BC-4BD7-A0FE-0C3BCEC26AB2}">
      <dgm:prSet/>
      <dgm:spPr/>
      <dgm:t>
        <a:bodyPr/>
        <a:lstStyle/>
        <a:p>
          <a:endParaRPr lang="ru-RU"/>
        </a:p>
      </dgm:t>
    </dgm:pt>
    <dgm:pt modelId="{881BB0D0-BFEF-4E21-B1E9-CC7633D159EF}" type="sibTrans" cxnId="{1B1B044E-61BC-4BD7-A0FE-0C3BCEC26AB2}">
      <dgm:prSet/>
      <dgm:spPr/>
      <dgm:t>
        <a:bodyPr/>
        <a:lstStyle/>
        <a:p>
          <a:endParaRPr lang="ru-RU"/>
        </a:p>
      </dgm:t>
    </dgm:pt>
    <dgm:pt modelId="{9E3F061A-1E3F-4333-99CA-9FF36E2B53A3}">
      <dgm:prSet phldrT="[Текст]"/>
      <dgm:spPr/>
      <dgm:t>
        <a:bodyPr/>
        <a:lstStyle/>
        <a:p>
          <a:endParaRPr lang="ru-RU"/>
        </a:p>
      </dgm:t>
    </dgm:pt>
    <dgm:pt modelId="{AAEB9BCF-B0A1-4A84-BC91-83AD36573E8F}" type="parTrans" cxnId="{4919B851-CA6A-40FA-80E3-7FDA15E7EF9B}">
      <dgm:prSet/>
      <dgm:spPr/>
      <dgm:t>
        <a:bodyPr/>
        <a:lstStyle/>
        <a:p>
          <a:endParaRPr lang="ru-RU"/>
        </a:p>
      </dgm:t>
    </dgm:pt>
    <dgm:pt modelId="{B6FB6075-C8EC-48BF-9B3E-040255F7B9F5}" type="sibTrans" cxnId="{4919B851-CA6A-40FA-80E3-7FDA15E7EF9B}">
      <dgm:prSet/>
      <dgm:spPr/>
      <dgm:t>
        <a:bodyPr/>
        <a:lstStyle/>
        <a:p>
          <a:endParaRPr lang="ru-RU"/>
        </a:p>
      </dgm:t>
    </dgm:pt>
    <dgm:pt modelId="{2D324867-445E-474D-95C0-7C62563FF15E}" type="pres">
      <dgm:prSet presAssocID="{EB3100A5-0CD3-4049-A1A9-99CEF283A41C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A0E8333D-46D8-4591-93AA-9F297B20A14B}" type="pres">
      <dgm:prSet presAssocID="{1243218A-1B0A-4879-A2D9-F1C302EE13FE}" presName="compNode" presStyleCnt="0"/>
      <dgm:spPr/>
    </dgm:pt>
    <dgm:pt modelId="{763D3E66-8F7F-4334-BDE8-901A6C13B50F}" type="pres">
      <dgm:prSet presAssocID="{1243218A-1B0A-4879-A2D9-F1C302EE13FE}" presName="dummyConnPt" presStyleCnt="0"/>
      <dgm:spPr/>
    </dgm:pt>
    <dgm:pt modelId="{CA489F07-D63F-4C49-BBFF-EF2C5FC907CE}" type="pres">
      <dgm:prSet presAssocID="{1243218A-1B0A-4879-A2D9-F1C302EE13FE}" presName="node" presStyleLbl="node1" presStyleIdx="0" presStyleCnt="6" custScaleX="133063" custLinFactNeighborX="-20026" custLinFactNeighborY="20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621AD6-61AB-49C3-A6F2-DF85905DA7A3}" type="pres">
      <dgm:prSet presAssocID="{6A6B6EE4-C489-4BD0-A663-23EAC16F26E2}" presName="sibTrans" presStyleLbl="bgSibTrans2D1" presStyleIdx="0" presStyleCnt="5" custLinFactNeighborX="-31711" custLinFactNeighborY="6752"/>
      <dgm:spPr/>
      <dgm:t>
        <a:bodyPr/>
        <a:lstStyle/>
        <a:p>
          <a:endParaRPr lang="ru-RU"/>
        </a:p>
      </dgm:t>
    </dgm:pt>
    <dgm:pt modelId="{53562EF6-43B2-410E-BA28-BB4247266515}" type="pres">
      <dgm:prSet presAssocID="{1FBF4326-8F2B-4912-9F21-0D2B4AFC9993}" presName="compNode" presStyleCnt="0"/>
      <dgm:spPr/>
    </dgm:pt>
    <dgm:pt modelId="{EC73E7C9-390C-4F29-BBBF-B5983E935108}" type="pres">
      <dgm:prSet presAssocID="{1FBF4326-8F2B-4912-9F21-0D2B4AFC9993}" presName="dummyConnPt" presStyleCnt="0"/>
      <dgm:spPr/>
    </dgm:pt>
    <dgm:pt modelId="{A1AF08FB-6449-4EDA-AACE-46288802C599}" type="pres">
      <dgm:prSet presAssocID="{1FBF4326-8F2B-4912-9F21-0D2B4AFC9993}" presName="node" presStyleLbl="node1" presStyleIdx="1" presStyleCnt="6" custScaleX="133063" custLinFactNeighborX="-22887" custLinFactNeighborY="5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D96C5D-63CB-4B04-803B-EBEEC99EE079}" type="pres">
      <dgm:prSet presAssocID="{067697B0-BB6A-49B8-ACD8-F9F26535EB4C}" presName="sibTrans" presStyleLbl="bgSibTrans2D1" presStyleIdx="1" presStyleCnt="5" custLinFactNeighborX="-31711" custLinFactNeighborY="-101"/>
      <dgm:spPr/>
      <dgm:t>
        <a:bodyPr/>
        <a:lstStyle/>
        <a:p>
          <a:endParaRPr lang="ru-RU"/>
        </a:p>
      </dgm:t>
    </dgm:pt>
    <dgm:pt modelId="{5BE4B51D-A13B-413C-B431-9D5CC0857789}" type="pres">
      <dgm:prSet presAssocID="{3F6FD85B-A3DD-4F29-BD03-4C1970EDC35A}" presName="compNode" presStyleCnt="0"/>
      <dgm:spPr/>
    </dgm:pt>
    <dgm:pt modelId="{78410F0E-CD6D-4CBA-BC7D-B8689F1EF569}" type="pres">
      <dgm:prSet presAssocID="{3F6FD85B-A3DD-4F29-BD03-4C1970EDC35A}" presName="dummyConnPt" presStyleCnt="0"/>
      <dgm:spPr/>
    </dgm:pt>
    <dgm:pt modelId="{1A919B19-4505-435E-AC88-46FB3FA6DCB7}" type="pres">
      <dgm:prSet presAssocID="{3F6FD85B-A3DD-4F29-BD03-4C1970EDC35A}" presName="node" presStyleLbl="node1" presStyleIdx="2" presStyleCnt="6" custScaleX="133063" custLinFactNeighborX="-11443" custLinFactNeighborY="-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03DB1B-3912-4E90-9A01-20F512B1835A}" type="pres">
      <dgm:prSet presAssocID="{D114BAFA-835D-46A9-B456-2C4B02214DB7}" presName="sibTrans" presStyleLbl="bgSibTrans2D1" presStyleIdx="2" presStyleCnt="5" custLinFactY="72700" custLinFactNeighborX="92" custLinFactNeighborY="100000"/>
      <dgm:spPr/>
      <dgm:t>
        <a:bodyPr/>
        <a:lstStyle/>
        <a:p>
          <a:endParaRPr lang="ru-RU"/>
        </a:p>
      </dgm:t>
    </dgm:pt>
    <dgm:pt modelId="{44FB3307-DCAD-41B3-8EE0-CA215E46F374}" type="pres">
      <dgm:prSet presAssocID="{73225174-AA7A-4952-982B-7B91CFE21E64}" presName="compNode" presStyleCnt="0"/>
      <dgm:spPr/>
    </dgm:pt>
    <dgm:pt modelId="{47CD26EC-9545-45DE-9142-9C5416155426}" type="pres">
      <dgm:prSet presAssocID="{73225174-AA7A-4952-982B-7B91CFE21E64}" presName="dummyConnPt" presStyleCnt="0"/>
      <dgm:spPr/>
    </dgm:pt>
    <dgm:pt modelId="{E7D5C5AF-1E52-4335-8C09-D228C36F3958}" type="pres">
      <dgm:prSet presAssocID="{73225174-AA7A-4952-982B-7B91CFE21E64}" presName="node" presStyleLbl="node1" presStyleIdx="3" presStyleCnt="6" custScaleX="134331" custLinFactNeighborX="17034" custLinFactNeighborY="-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7CD4F8-4996-4837-80D4-223ABC204C91}" type="pres">
      <dgm:prSet presAssocID="{DCE86180-F2BF-42E4-B132-AFDF7E192B77}" presName="sibTrans" presStyleLbl="bgSibTrans2D1" presStyleIdx="3" presStyleCnt="5" custLinFactNeighborX="97636" custLinFactNeighborY="28350"/>
      <dgm:spPr/>
      <dgm:t>
        <a:bodyPr/>
        <a:lstStyle/>
        <a:p>
          <a:endParaRPr lang="ru-RU"/>
        </a:p>
      </dgm:t>
    </dgm:pt>
    <dgm:pt modelId="{5D6E4C1B-7B4B-465C-BAF3-486416EBD9EA}" type="pres">
      <dgm:prSet presAssocID="{2FE47411-5686-4E1B-8515-5034DE9CD5E9}" presName="compNode" presStyleCnt="0"/>
      <dgm:spPr/>
    </dgm:pt>
    <dgm:pt modelId="{4A5D625E-0273-4E0A-A2F3-9980BBE696E5}" type="pres">
      <dgm:prSet presAssocID="{2FE47411-5686-4E1B-8515-5034DE9CD5E9}" presName="dummyConnPt" presStyleCnt="0"/>
      <dgm:spPr/>
    </dgm:pt>
    <dgm:pt modelId="{171355F7-B2EF-4287-A288-D2D8F3451CA2}" type="pres">
      <dgm:prSet presAssocID="{2FE47411-5686-4E1B-8515-5034DE9CD5E9}" presName="node" presStyleLbl="node1" presStyleIdx="4" presStyleCnt="6" custScaleX="138347" custLinFactNeighborX="19042" custLinFactNeighborY="5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109741-00C9-4DBC-895E-78B3D99B863B}" type="pres">
      <dgm:prSet presAssocID="{881BB0D0-BFEF-4E21-B1E9-CC7633D159EF}" presName="sibTrans" presStyleLbl="bgSibTrans2D1" presStyleIdx="4" presStyleCnt="5" custLinFactY="4045" custLinFactNeighborX="89747" custLinFactNeighborY="100000"/>
      <dgm:spPr/>
      <dgm:t>
        <a:bodyPr/>
        <a:lstStyle/>
        <a:p>
          <a:endParaRPr lang="ru-RU"/>
        </a:p>
      </dgm:t>
    </dgm:pt>
    <dgm:pt modelId="{7789DF02-A352-4DFD-9DC3-B84F392F1645}" type="pres">
      <dgm:prSet presAssocID="{9E3F061A-1E3F-4333-99CA-9FF36E2B53A3}" presName="compNode" presStyleCnt="0"/>
      <dgm:spPr/>
    </dgm:pt>
    <dgm:pt modelId="{DD080555-AA66-4B00-8EDC-75AA1CA271E2}" type="pres">
      <dgm:prSet presAssocID="{9E3F061A-1E3F-4333-99CA-9FF36E2B53A3}" presName="dummyConnPt" presStyleCnt="0"/>
      <dgm:spPr/>
    </dgm:pt>
    <dgm:pt modelId="{1C7FB748-A83F-48DE-9718-E075BF53A014}" type="pres">
      <dgm:prSet presAssocID="{9E3F061A-1E3F-4333-99CA-9FF36E2B53A3}" presName="node" presStyleLbl="node1" presStyleIdx="5" presStyleCnt="6" custScaleX="140053" custLinFactNeighborX="17034" custLinFactNeighborY="-27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A5579E-F4E5-43B6-990B-D033059FA308}" srcId="{EB3100A5-0CD3-4049-A1A9-99CEF283A41C}" destId="{73225174-AA7A-4952-982B-7B91CFE21E64}" srcOrd="3" destOrd="0" parTransId="{2EFCFAD1-9092-4515-AD72-B1C8E958B950}" sibTransId="{DCE86180-F2BF-42E4-B132-AFDF7E192B77}"/>
    <dgm:cxn modelId="{A9D4D85F-ED81-48CA-9205-ABFAFC168DEF}" type="presOf" srcId="{881BB0D0-BFEF-4E21-B1E9-CC7633D159EF}" destId="{C6109741-00C9-4DBC-895E-78B3D99B863B}" srcOrd="0" destOrd="0" presId="urn:microsoft.com/office/officeart/2005/8/layout/bProcess4"/>
    <dgm:cxn modelId="{E72CEA14-2212-4819-91D1-A7986E80D4FC}" type="presOf" srcId="{2FE47411-5686-4E1B-8515-5034DE9CD5E9}" destId="{171355F7-B2EF-4287-A288-D2D8F3451CA2}" srcOrd="0" destOrd="0" presId="urn:microsoft.com/office/officeart/2005/8/layout/bProcess4"/>
    <dgm:cxn modelId="{8737E161-ABAA-4703-8936-50DEE068E794}" type="presOf" srcId="{3F6FD85B-A3DD-4F29-BD03-4C1970EDC35A}" destId="{1A919B19-4505-435E-AC88-46FB3FA6DCB7}" srcOrd="0" destOrd="0" presId="urn:microsoft.com/office/officeart/2005/8/layout/bProcess4"/>
    <dgm:cxn modelId="{0FAB675A-60B5-487E-9888-4F4AD298FC6B}" type="presOf" srcId="{1FBF4326-8F2B-4912-9F21-0D2B4AFC9993}" destId="{A1AF08FB-6449-4EDA-AACE-46288802C599}" srcOrd="0" destOrd="0" presId="urn:microsoft.com/office/officeart/2005/8/layout/bProcess4"/>
    <dgm:cxn modelId="{1B1B044E-61BC-4BD7-A0FE-0C3BCEC26AB2}" srcId="{EB3100A5-0CD3-4049-A1A9-99CEF283A41C}" destId="{2FE47411-5686-4E1B-8515-5034DE9CD5E9}" srcOrd="4" destOrd="0" parTransId="{B174CF7B-6F47-4ED6-8CAA-227341D8E499}" sibTransId="{881BB0D0-BFEF-4E21-B1E9-CC7633D159EF}"/>
    <dgm:cxn modelId="{7F921352-EE87-4910-A231-8F6E0FEBB2EE}" type="presOf" srcId="{DCE86180-F2BF-42E4-B132-AFDF7E192B77}" destId="{C27CD4F8-4996-4837-80D4-223ABC204C91}" srcOrd="0" destOrd="0" presId="urn:microsoft.com/office/officeart/2005/8/layout/bProcess4"/>
    <dgm:cxn modelId="{BC79D642-8C93-46B8-BA59-72172B4AA01D}" type="presOf" srcId="{067697B0-BB6A-49B8-ACD8-F9F26535EB4C}" destId="{83D96C5D-63CB-4B04-803B-EBEEC99EE079}" srcOrd="0" destOrd="0" presId="urn:microsoft.com/office/officeart/2005/8/layout/bProcess4"/>
    <dgm:cxn modelId="{4919B851-CA6A-40FA-80E3-7FDA15E7EF9B}" srcId="{EB3100A5-0CD3-4049-A1A9-99CEF283A41C}" destId="{9E3F061A-1E3F-4333-99CA-9FF36E2B53A3}" srcOrd="5" destOrd="0" parTransId="{AAEB9BCF-B0A1-4A84-BC91-83AD36573E8F}" sibTransId="{B6FB6075-C8EC-48BF-9B3E-040255F7B9F5}"/>
    <dgm:cxn modelId="{610A395D-555E-4249-A929-D19A3AE278A6}" type="presOf" srcId="{9E3F061A-1E3F-4333-99CA-9FF36E2B53A3}" destId="{1C7FB748-A83F-48DE-9718-E075BF53A014}" srcOrd="0" destOrd="0" presId="urn:microsoft.com/office/officeart/2005/8/layout/bProcess4"/>
    <dgm:cxn modelId="{F39F688F-7ECF-4959-8FCE-F562770235E4}" type="presOf" srcId="{6A6B6EE4-C489-4BD0-A663-23EAC16F26E2}" destId="{56621AD6-61AB-49C3-A6F2-DF85905DA7A3}" srcOrd="0" destOrd="0" presId="urn:microsoft.com/office/officeart/2005/8/layout/bProcess4"/>
    <dgm:cxn modelId="{C9630569-E9C5-403C-A002-F15BC1D97450}" type="presOf" srcId="{D114BAFA-835D-46A9-B456-2C4B02214DB7}" destId="{9803DB1B-3912-4E90-9A01-20F512B1835A}" srcOrd="0" destOrd="0" presId="urn:microsoft.com/office/officeart/2005/8/layout/bProcess4"/>
    <dgm:cxn modelId="{FF854716-1B0D-4806-B392-AA7C937DE347}" srcId="{EB3100A5-0CD3-4049-A1A9-99CEF283A41C}" destId="{3F6FD85B-A3DD-4F29-BD03-4C1970EDC35A}" srcOrd="2" destOrd="0" parTransId="{C23615CA-440F-472F-BBC7-28938139F0BA}" sibTransId="{D114BAFA-835D-46A9-B456-2C4B02214DB7}"/>
    <dgm:cxn modelId="{58C64733-EC39-4B00-BA27-86C860EE39EB}" srcId="{EB3100A5-0CD3-4049-A1A9-99CEF283A41C}" destId="{1FBF4326-8F2B-4912-9F21-0D2B4AFC9993}" srcOrd="1" destOrd="0" parTransId="{3D86CC24-AA69-489F-A891-24DAADD3EA2F}" sibTransId="{067697B0-BB6A-49B8-ACD8-F9F26535EB4C}"/>
    <dgm:cxn modelId="{EBFE13A6-774E-4374-A651-21E8B9D28AA1}" type="presOf" srcId="{73225174-AA7A-4952-982B-7B91CFE21E64}" destId="{E7D5C5AF-1E52-4335-8C09-D228C36F3958}" srcOrd="0" destOrd="0" presId="urn:microsoft.com/office/officeart/2005/8/layout/bProcess4"/>
    <dgm:cxn modelId="{37D54223-F66D-4A31-AC96-3638E8312DC1}" type="presOf" srcId="{EB3100A5-0CD3-4049-A1A9-99CEF283A41C}" destId="{2D324867-445E-474D-95C0-7C62563FF15E}" srcOrd="0" destOrd="0" presId="urn:microsoft.com/office/officeart/2005/8/layout/bProcess4"/>
    <dgm:cxn modelId="{79C9A7C2-F67E-4858-BCD9-7A8EA316115A}" type="presOf" srcId="{1243218A-1B0A-4879-A2D9-F1C302EE13FE}" destId="{CA489F07-D63F-4C49-BBFF-EF2C5FC907CE}" srcOrd="0" destOrd="0" presId="urn:microsoft.com/office/officeart/2005/8/layout/bProcess4"/>
    <dgm:cxn modelId="{8324FA53-B55F-417F-BE6F-ACB107CC6578}" srcId="{EB3100A5-0CD3-4049-A1A9-99CEF283A41C}" destId="{1243218A-1B0A-4879-A2D9-F1C302EE13FE}" srcOrd="0" destOrd="0" parTransId="{83746423-F373-49EB-B5CC-AE643677E3ED}" sibTransId="{6A6B6EE4-C489-4BD0-A663-23EAC16F26E2}"/>
    <dgm:cxn modelId="{04B2CEF3-738A-4949-9A0D-2D1C7EE0090F}" type="presParOf" srcId="{2D324867-445E-474D-95C0-7C62563FF15E}" destId="{A0E8333D-46D8-4591-93AA-9F297B20A14B}" srcOrd="0" destOrd="0" presId="urn:microsoft.com/office/officeart/2005/8/layout/bProcess4"/>
    <dgm:cxn modelId="{474287AA-D932-4532-9DA8-B1BE1CE80CD2}" type="presParOf" srcId="{A0E8333D-46D8-4591-93AA-9F297B20A14B}" destId="{763D3E66-8F7F-4334-BDE8-901A6C13B50F}" srcOrd="0" destOrd="0" presId="urn:microsoft.com/office/officeart/2005/8/layout/bProcess4"/>
    <dgm:cxn modelId="{3599C9EF-F298-4696-8589-D76817A1F557}" type="presParOf" srcId="{A0E8333D-46D8-4591-93AA-9F297B20A14B}" destId="{CA489F07-D63F-4C49-BBFF-EF2C5FC907CE}" srcOrd="1" destOrd="0" presId="urn:microsoft.com/office/officeart/2005/8/layout/bProcess4"/>
    <dgm:cxn modelId="{82A123A0-BCEB-448C-BF3C-00A598ECA01B}" type="presParOf" srcId="{2D324867-445E-474D-95C0-7C62563FF15E}" destId="{56621AD6-61AB-49C3-A6F2-DF85905DA7A3}" srcOrd="1" destOrd="0" presId="urn:microsoft.com/office/officeart/2005/8/layout/bProcess4"/>
    <dgm:cxn modelId="{6E7D9752-4072-436F-97D5-467AFFB2E6CD}" type="presParOf" srcId="{2D324867-445E-474D-95C0-7C62563FF15E}" destId="{53562EF6-43B2-410E-BA28-BB4247266515}" srcOrd="2" destOrd="0" presId="urn:microsoft.com/office/officeart/2005/8/layout/bProcess4"/>
    <dgm:cxn modelId="{7B9ECBE7-7641-40FF-9C81-C4DC55170FBF}" type="presParOf" srcId="{53562EF6-43B2-410E-BA28-BB4247266515}" destId="{EC73E7C9-390C-4F29-BBBF-B5983E935108}" srcOrd="0" destOrd="0" presId="urn:microsoft.com/office/officeart/2005/8/layout/bProcess4"/>
    <dgm:cxn modelId="{75B9CF7E-9502-41A4-A020-929357CD68CB}" type="presParOf" srcId="{53562EF6-43B2-410E-BA28-BB4247266515}" destId="{A1AF08FB-6449-4EDA-AACE-46288802C599}" srcOrd="1" destOrd="0" presId="urn:microsoft.com/office/officeart/2005/8/layout/bProcess4"/>
    <dgm:cxn modelId="{90D9702E-9FA8-428B-9C30-B5239021F7FF}" type="presParOf" srcId="{2D324867-445E-474D-95C0-7C62563FF15E}" destId="{83D96C5D-63CB-4B04-803B-EBEEC99EE079}" srcOrd="3" destOrd="0" presId="urn:microsoft.com/office/officeart/2005/8/layout/bProcess4"/>
    <dgm:cxn modelId="{AF4BA916-1473-4B30-876E-D9ECB90D8AF1}" type="presParOf" srcId="{2D324867-445E-474D-95C0-7C62563FF15E}" destId="{5BE4B51D-A13B-413C-B431-9D5CC0857789}" srcOrd="4" destOrd="0" presId="urn:microsoft.com/office/officeart/2005/8/layout/bProcess4"/>
    <dgm:cxn modelId="{41C2EE63-BAFC-4EBF-A458-19948D109838}" type="presParOf" srcId="{5BE4B51D-A13B-413C-B431-9D5CC0857789}" destId="{78410F0E-CD6D-4CBA-BC7D-B8689F1EF569}" srcOrd="0" destOrd="0" presId="urn:microsoft.com/office/officeart/2005/8/layout/bProcess4"/>
    <dgm:cxn modelId="{C05985C4-709A-4275-B7EA-66554A12B26F}" type="presParOf" srcId="{5BE4B51D-A13B-413C-B431-9D5CC0857789}" destId="{1A919B19-4505-435E-AC88-46FB3FA6DCB7}" srcOrd="1" destOrd="0" presId="urn:microsoft.com/office/officeart/2005/8/layout/bProcess4"/>
    <dgm:cxn modelId="{9B2974C4-4E06-4A17-9526-1678E4C09BBF}" type="presParOf" srcId="{2D324867-445E-474D-95C0-7C62563FF15E}" destId="{9803DB1B-3912-4E90-9A01-20F512B1835A}" srcOrd="5" destOrd="0" presId="urn:microsoft.com/office/officeart/2005/8/layout/bProcess4"/>
    <dgm:cxn modelId="{A70658DA-C24A-4ABF-B99B-61469A10D050}" type="presParOf" srcId="{2D324867-445E-474D-95C0-7C62563FF15E}" destId="{44FB3307-DCAD-41B3-8EE0-CA215E46F374}" srcOrd="6" destOrd="0" presId="urn:microsoft.com/office/officeart/2005/8/layout/bProcess4"/>
    <dgm:cxn modelId="{C5742F29-8CFA-42F8-B9A9-F768D5F1FD40}" type="presParOf" srcId="{44FB3307-DCAD-41B3-8EE0-CA215E46F374}" destId="{47CD26EC-9545-45DE-9142-9C5416155426}" srcOrd="0" destOrd="0" presId="urn:microsoft.com/office/officeart/2005/8/layout/bProcess4"/>
    <dgm:cxn modelId="{F8500E79-D528-46B0-827A-D183BCC01BB7}" type="presParOf" srcId="{44FB3307-DCAD-41B3-8EE0-CA215E46F374}" destId="{E7D5C5AF-1E52-4335-8C09-D228C36F3958}" srcOrd="1" destOrd="0" presId="urn:microsoft.com/office/officeart/2005/8/layout/bProcess4"/>
    <dgm:cxn modelId="{E8BCEC4D-D979-4913-9E55-B756C48191AC}" type="presParOf" srcId="{2D324867-445E-474D-95C0-7C62563FF15E}" destId="{C27CD4F8-4996-4837-80D4-223ABC204C91}" srcOrd="7" destOrd="0" presId="urn:microsoft.com/office/officeart/2005/8/layout/bProcess4"/>
    <dgm:cxn modelId="{3885FF78-A537-46D9-8618-08B4E18DE7A2}" type="presParOf" srcId="{2D324867-445E-474D-95C0-7C62563FF15E}" destId="{5D6E4C1B-7B4B-465C-BAF3-486416EBD9EA}" srcOrd="8" destOrd="0" presId="urn:microsoft.com/office/officeart/2005/8/layout/bProcess4"/>
    <dgm:cxn modelId="{8F81E81C-06B1-4600-B1F4-D009DC6D0D9D}" type="presParOf" srcId="{5D6E4C1B-7B4B-465C-BAF3-486416EBD9EA}" destId="{4A5D625E-0273-4E0A-A2F3-9980BBE696E5}" srcOrd="0" destOrd="0" presId="urn:microsoft.com/office/officeart/2005/8/layout/bProcess4"/>
    <dgm:cxn modelId="{406A95AC-6084-4976-A016-E30650A1C59F}" type="presParOf" srcId="{5D6E4C1B-7B4B-465C-BAF3-486416EBD9EA}" destId="{171355F7-B2EF-4287-A288-D2D8F3451CA2}" srcOrd="1" destOrd="0" presId="urn:microsoft.com/office/officeart/2005/8/layout/bProcess4"/>
    <dgm:cxn modelId="{84902B46-B48B-4346-8137-A5B02B805C0B}" type="presParOf" srcId="{2D324867-445E-474D-95C0-7C62563FF15E}" destId="{C6109741-00C9-4DBC-895E-78B3D99B863B}" srcOrd="9" destOrd="0" presId="urn:microsoft.com/office/officeart/2005/8/layout/bProcess4"/>
    <dgm:cxn modelId="{AA36DF90-AD75-43E6-BC44-431E55CC4451}" type="presParOf" srcId="{2D324867-445E-474D-95C0-7C62563FF15E}" destId="{7789DF02-A352-4DFD-9DC3-B84F392F1645}" srcOrd="10" destOrd="0" presId="urn:microsoft.com/office/officeart/2005/8/layout/bProcess4"/>
    <dgm:cxn modelId="{D8D15A7B-0F36-448D-9863-2215AD13D732}" type="presParOf" srcId="{7789DF02-A352-4DFD-9DC3-B84F392F1645}" destId="{DD080555-AA66-4B00-8EDC-75AA1CA271E2}" srcOrd="0" destOrd="0" presId="urn:microsoft.com/office/officeart/2005/8/layout/bProcess4"/>
    <dgm:cxn modelId="{48D15ECB-BC06-4EE7-B9F2-E1DEC8022773}" type="presParOf" srcId="{7789DF02-A352-4DFD-9DC3-B84F392F1645}" destId="{1C7FB748-A83F-48DE-9718-E075BF53A014}" srcOrd="1" destOrd="0" presId="urn:microsoft.com/office/officeart/2005/8/layout/bProcess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CAB20B-01B5-4671-850C-0813A9B777E2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096E33-D235-48D0-A082-99C24F75842E}">
      <dgm:prSet phldrT="[Текст]" custT="1"/>
      <dgm:spPr/>
      <dgm:t>
        <a:bodyPr/>
        <a:lstStyle/>
        <a:p>
          <a:r>
            <a:rPr lang="ru-RU" sz="1800" b="1" i="1" dirty="0" smtClean="0">
              <a:solidFill>
                <a:schemeClr val="tx1"/>
              </a:solidFill>
              <a:latin typeface="+mj-lt"/>
            </a:rPr>
            <a:t>Цель технологии: </a:t>
          </a:r>
          <a:r>
            <a:rPr lang="ru-RU" sz="1800" b="1" dirty="0" smtClean="0">
              <a:solidFill>
                <a:schemeClr val="tx1"/>
              </a:solidFill>
              <a:latin typeface="+mj-lt"/>
            </a:rPr>
            <a:t>обеспечить развитие критического мышления посредством интерактивного включения учащихся в образовательный процесс </a:t>
          </a:r>
          <a:endParaRPr lang="ru-RU" sz="1800" b="1" dirty="0">
            <a:solidFill>
              <a:schemeClr val="tx1"/>
            </a:solidFill>
            <a:latin typeface="+mj-lt"/>
          </a:endParaRPr>
        </a:p>
      </dgm:t>
    </dgm:pt>
    <dgm:pt modelId="{F253280E-CB62-4752-9B71-57FB9CA73278}" type="parTrans" cxnId="{7E21045F-8B73-4124-BE7F-CE6BD8B2C09F}">
      <dgm:prSet/>
      <dgm:spPr/>
      <dgm:t>
        <a:bodyPr/>
        <a:lstStyle/>
        <a:p>
          <a:endParaRPr lang="ru-RU"/>
        </a:p>
      </dgm:t>
    </dgm:pt>
    <dgm:pt modelId="{B1F7AE1B-8077-4D9E-8216-7341DC9B52A2}" type="sibTrans" cxnId="{7E21045F-8B73-4124-BE7F-CE6BD8B2C09F}">
      <dgm:prSet/>
      <dgm:spPr/>
      <dgm:t>
        <a:bodyPr/>
        <a:lstStyle/>
        <a:p>
          <a:endParaRPr lang="ru-RU"/>
        </a:p>
      </dgm:t>
    </dgm:pt>
    <dgm:pt modelId="{0045653E-850E-4188-8F04-3C13CA3A1E5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Каждая стадия имеет свои цели и задачи, а также набор приёмов, направленных сначала на активизацию исследовательской, творческой деятельности, а потом на осмысление и обобщение приобретенных знаний</a:t>
          </a:r>
          <a:r>
            <a:rPr lang="ru-RU" dirty="0" smtClean="0"/>
            <a:t>.</a:t>
          </a:r>
          <a:endParaRPr lang="ru-RU" dirty="0"/>
        </a:p>
      </dgm:t>
    </dgm:pt>
    <dgm:pt modelId="{4124C9C6-151D-4AAD-822F-16C4EFD5F122}" type="parTrans" cxnId="{6C24BB86-6D04-4355-A0B2-080FF3B45E0C}">
      <dgm:prSet/>
      <dgm:spPr/>
      <dgm:t>
        <a:bodyPr/>
        <a:lstStyle/>
        <a:p>
          <a:endParaRPr lang="ru-RU"/>
        </a:p>
      </dgm:t>
    </dgm:pt>
    <dgm:pt modelId="{F7B4551C-8336-4BEC-85DB-707D63C6CAFF}" type="sibTrans" cxnId="{6C24BB86-6D04-4355-A0B2-080FF3B45E0C}">
      <dgm:prSet/>
      <dgm:spPr/>
      <dgm:t>
        <a:bodyPr/>
        <a:lstStyle/>
        <a:p>
          <a:endParaRPr lang="ru-RU"/>
        </a:p>
      </dgm:t>
    </dgm:pt>
    <dgm:pt modelId="{407D9691-E674-4B5B-A65C-15F601EDD595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Базовая модель технологии  состоит из трех этапов (стадий): стадии вызова, смысловой стадии и стадии рефлексии.</a:t>
          </a:r>
          <a:endParaRPr lang="ru-RU" sz="1800" b="1" dirty="0">
            <a:solidFill>
              <a:schemeClr val="tx1"/>
            </a:solidFill>
          </a:endParaRPr>
        </a:p>
      </dgm:t>
    </dgm:pt>
    <dgm:pt modelId="{858D2A37-0ACE-46D0-B6CD-91749B81E0D6}" type="parTrans" cxnId="{CD810A41-F11D-4768-8C70-C409B907879E}">
      <dgm:prSet/>
      <dgm:spPr/>
      <dgm:t>
        <a:bodyPr/>
        <a:lstStyle/>
        <a:p>
          <a:endParaRPr lang="ru-RU"/>
        </a:p>
      </dgm:t>
    </dgm:pt>
    <dgm:pt modelId="{29092BDA-8219-421E-9152-9F384AFABD89}" type="sibTrans" cxnId="{CD810A41-F11D-4768-8C70-C409B907879E}">
      <dgm:prSet/>
      <dgm:spPr/>
      <dgm:t>
        <a:bodyPr/>
        <a:lstStyle/>
        <a:p>
          <a:endParaRPr lang="ru-RU"/>
        </a:p>
      </dgm:t>
    </dgm:pt>
    <dgm:pt modelId="{D35B88A4-AB45-4B84-9760-9E92C3B4DA9B}" type="pres">
      <dgm:prSet presAssocID="{05CAB20B-01B5-4671-850C-0813A9B777E2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9A9859-9A4F-48D0-B25D-9A7F2BB46FEC}" type="pres">
      <dgm:prSet presAssocID="{05CAB20B-01B5-4671-850C-0813A9B777E2}" presName="cycle" presStyleCnt="0"/>
      <dgm:spPr/>
    </dgm:pt>
    <dgm:pt modelId="{397F2ABB-218D-4AFB-A1EA-0576242AFD76}" type="pres">
      <dgm:prSet presAssocID="{05CAB20B-01B5-4671-850C-0813A9B777E2}" presName="centerShape" presStyleCnt="0"/>
      <dgm:spPr/>
    </dgm:pt>
    <dgm:pt modelId="{0B8B0BD0-6EAE-4711-BE8E-2C7EDE90E14D}" type="pres">
      <dgm:prSet presAssocID="{05CAB20B-01B5-4671-850C-0813A9B777E2}" presName="connSite" presStyleLbl="node1" presStyleIdx="0" presStyleCnt="4"/>
      <dgm:spPr/>
    </dgm:pt>
    <dgm:pt modelId="{4C6CA3E7-882A-4A7D-ACEB-B0D7998282D9}" type="pres">
      <dgm:prSet presAssocID="{05CAB20B-01B5-4671-850C-0813A9B777E2}" presName="visible" presStyleLbl="node1" presStyleIdx="0" presStyleCnt="4" custScaleX="158099" custScaleY="115071" custLinFactNeighborX="28223" custLinFactNeighborY="-49181"/>
      <dgm:spPr/>
    </dgm:pt>
    <dgm:pt modelId="{1912D94F-7763-4E43-BB25-59751FCCD94E}" type="pres">
      <dgm:prSet presAssocID="{F253280E-CB62-4752-9B71-57FB9CA73278}" presName="Name25" presStyleLbl="parChTrans1D1" presStyleIdx="0" presStyleCnt="3"/>
      <dgm:spPr/>
      <dgm:t>
        <a:bodyPr/>
        <a:lstStyle/>
        <a:p>
          <a:endParaRPr lang="ru-RU"/>
        </a:p>
      </dgm:t>
    </dgm:pt>
    <dgm:pt modelId="{DDAC496C-0203-43E8-B33A-B257D898E559}" type="pres">
      <dgm:prSet presAssocID="{EB096E33-D235-48D0-A082-99C24F75842E}" presName="node" presStyleCnt="0"/>
      <dgm:spPr/>
    </dgm:pt>
    <dgm:pt modelId="{8A11C84A-C662-47A4-A7A0-5780E1501F13}" type="pres">
      <dgm:prSet presAssocID="{EB096E33-D235-48D0-A082-99C24F75842E}" presName="parentNode" presStyleLbl="node1" presStyleIdx="1" presStyleCnt="4" custScaleX="313201" custScaleY="206179" custLinFactX="98455" custLinFactNeighborX="100000" custLinFactNeighborY="477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D0BC3F-8BCF-40E9-B405-C65BDA72C732}" type="pres">
      <dgm:prSet presAssocID="{EB096E33-D235-48D0-A082-99C24F75842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9055A-B2D4-4138-BB24-F82B56CB4502}" type="pres">
      <dgm:prSet presAssocID="{4124C9C6-151D-4AAD-822F-16C4EFD5F122}" presName="Name25" presStyleLbl="parChTrans1D1" presStyleIdx="1" presStyleCnt="3"/>
      <dgm:spPr/>
      <dgm:t>
        <a:bodyPr/>
        <a:lstStyle/>
        <a:p>
          <a:endParaRPr lang="ru-RU"/>
        </a:p>
      </dgm:t>
    </dgm:pt>
    <dgm:pt modelId="{3435DD9B-70D3-4A92-A770-560699320A97}" type="pres">
      <dgm:prSet presAssocID="{0045653E-850E-4188-8F04-3C13CA3A1E52}" presName="node" presStyleCnt="0"/>
      <dgm:spPr/>
    </dgm:pt>
    <dgm:pt modelId="{737C924C-6665-4254-8C8F-36544249AF17}" type="pres">
      <dgm:prSet presAssocID="{0045653E-850E-4188-8F04-3C13CA3A1E52}" presName="parentNode" presStyleLbl="node1" presStyleIdx="2" presStyleCnt="4" custScaleX="427925" custScaleY="189587" custLinFactNeighborX="-50286" custLinFactNeighborY="847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7331B7-079B-440A-9DEE-165DEC0BEA37}" type="pres">
      <dgm:prSet presAssocID="{0045653E-850E-4188-8F04-3C13CA3A1E52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9FF42-1F01-40A7-8555-9F7DA88FEBEB}" type="pres">
      <dgm:prSet presAssocID="{858D2A37-0ACE-46D0-B6CD-91749B81E0D6}" presName="Name25" presStyleLbl="parChTrans1D1" presStyleIdx="2" presStyleCnt="3"/>
      <dgm:spPr/>
      <dgm:t>
        <a:bodyPr/>
        <a:lstStyle/>
        <a:p>
          <a:endParaRPr lang="ru-RU"/>
        </a:p>
      </dgm:t>
    </dgm:pt>
    <dgm:pt modelId="{62959A52-E538-4D2F-B6C4-9CD42169A5A0}" type="pres">
      <dgm:prSet presAssocID="{407D9691-E674-4B5B-A65C-15F601EDD595}" presName="node" presStyleCnt="0"/>
      <dgm:spPr/>
    </dgm:pt>
    <dgm:pt modelId="{566ABF6D-EAAC-40F7-B8D8-5AA631B5CD1D}" type="pres">
      <dgm:prSet presAssocID="{407D9691-E674-4B5B-A65C-15F601EDD595}" presName="parentNode" presStyleLbl="node1" presStyleIdx="3" presStyleCnt="4" custScaleX="306033" custScaleY="206542" custLinFactX="100000" custLinFactNeighborX="180485" custLinFactNeighborY="-529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1AEF50-1A59-477C-BA80-9604927AD045}" type="pres">
      <dgm:prSet presAssocID="{407D9691-E674-4B5B-A65C-15F601EDD595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BAEB0B-8411-4273-A24A-B9D3FF3DA9EC}" type="presOf" srcId="{0045653E-850E-4188-8F04-3C13CA3A1E52}" destId="{737C924C-6665-4254-8C8F-36544249AF17}" srcOrd="0" destOrd="0" presId="urn:microsoft.com/office/officeart/2005/8/layout/radial2"/>
    <dgm:cxn modelId="{6C24BB86-6D04-4355-A0B2-080FF3B45E0C}" srcId="{05CAB20B-01B5-4671-850C-0813A9B777E2}" destId="{0045653E-850E-4188-8F04-3C13CA3A1E52}" srcOrd="1" destOrd="0" parTransId="{4124C9C6-151D-4AAD-822F-16C4EFD5F122}" sibTransId="{F7B4551C-8336-4BEC-85DB-707D63C6CAFF}"/>
    <dgm:cxn modelId="{CD810A41-F11D-4768-8C70-C409B907879E}" srcId="{05CAB20B-01B5-4671-850C-0813A9B777E2}" destId="{407D9691-E674-4B5B-A65C-15F601EDD595}" srcOrd="2" destOrd="0" parTransId="{858D2A37-0ACE-46D0-B6CD-91749B81E0D6}" sibTransId="{29092BDA-8219-421E-9152-9F384AFABD89}"/>
    <dgm:cxn modelId="{34595888-283D-4080-AA50-03CBAD66A1FD}" type="presOf" srcId="{407D9691-E674-4B5B-A65C-15F601EDD595}" destId="{566ABF6D-EAAC-40F7-B8D8-5AA631B5CD1D}" srcOrd="0" destOrd="0" presId="urn:microsoft.com/office/officeart/2005/8/layout/radial2"/>
    <dgm:cxn modelId="{EA867F0F-8CC0-4FD2-9BA2-4FD1C01FD11E}" type="presOf" srcId="{4124C9C6-151D-4AAD-822F-16C4EFD5F122}" destId="{6299055A-B2D4-4138-BB24-F82B56CB4502}" srcOrd="0" destOrd="0" presId="urn:microsoft.com/office/officeart/2005/8/layout/radial2"/>
    <dgm:cxn modelId="{752213ED-BC3F-463D-819D-4DBD6286F549}" type="presOf" srcId="{EB096E33-D235-48D0-A082-99C24F75842E}" destId="{8A11C84A-C662-47A4-A7A0-5780E1501F13}" srcOrd="0" destOrd="0" presId="urn:microsoft.com/office/officeart/2005/8/layout/radial2"/>
    <dgm:cxn modelId="{7E21045F-8B73-4124-BE7F-CE6BD8B2C09F}" srcId="{05CAB20B-01B5-4671-850C-0813A9B777E2}" destId="{EB096E33-D235-48D0-A082-99C24F75842E}" srcOrd="0" destOrd="0" parTransId="{F253280E-CB62-4752-9B71-57FB9CA73278}" sibTransId="{B1F7AE1B-8077-4D9E-8216-7341DC9B52A2}"/>
    <dgm:cxn modelId="{D82B0761-4B9E-411D-86DB-31F0FD07FFE2}" type="presOf" srcId="{F253280E-CB62-4752-9B71-57FB9CA73278}" destId="{1912D94F-7763-4E43-BB25-59751FCCD94E}" srcOrd="0" destOrd="0" presId="urn:microsoft.com/office/officeart/2005/8/layout/radial2"/>
    <dgm:cxn modelId="{78638094-CBA1-4604-8662-784F47FBADC3}" type="presOf" srcId="{858D2A37-0ACE-46D0-B6CD-91749B81E0D6}" destId="{D399FF42-1F01-40A7-8555-9F7DA88FEBEB}" srcOrd="0" destOrd="0" presId="urn:microsoft.com/office/officeart/2005/8/layout/radial2"/>
    <dgm:cxn modelId="{074D1EB1-B3B9-4206-88D5-C4A754A1D601}" type="presOf" srcId="{05CAB20B-01B5-4671-850C-0813A9B777E2}" destId="{D35B88A4-AB45-4B84-9760-9E92C3B4DA9B}" srcOrd="0" destOrd="0" presId="urn:microsoft.com/office/officeart/2005/8/layout/radial2"/>
    <dgm:cxn modelId="{0A2521A5-52DF-4332-B2F3-1DE46A545C7F}" type="presParOf" srcId="{D35B88A4-AB45-4B84-9760-9E92C3B4DA9B}" destId="{8E9A9859-9A4F-48D0-B25D-9A7F2BB46FEC}" srcOrd="0" destOrd="0" presId="urn:microsoft.com/office/officeart/2005/8/layout/radial2"/>
    <dgm:cxn modelId="{12144332-D228-4471-9449-C2467E2F5613}" type="presParOf" srcId="{8E9A9859-9A4F-48D0-B25D-9A7F2BB46FEC}" destId="{397F2ABB-218D-4AFB-A1EA-0576242AFD76}" srcOrd="0" destOrd="0" presId="urn:microsoft.com/office/officeart/2005/8/layout/radial2"/>
    <dgm:cxn modelId="{592972A3-5626-4F9F-801A-5353FAAAE003}" type="presParOf" srcId="{397F2ABB-218D-4AFB-A1EA-0576242AFD76}" destId="{0B8B0BD0-6EAE-4711-BE8E-2C7EDE90E14D}" srcOrd="0" destOrd="0" presId="urn:microsoft.com/office/officeart/2005/8/layout/radial2"/>
    <dgm:cxn modelId="{348A1F5F-8909-4F16-AA8A-B0B9AB84DCEC}" type="presParOf" srcId="{397F2ABB-218D-4AFB-A1EA-0576242AFD76}" destId="{4C6CA3E7-882A-4A7D-ACEB-B0D7998282D9}" srcOrd="1" destOrd="0" presId="urn:microsoft.com/office/officeart/2005/8/layout/radial2"/>
    <dgm:cxn modelId="{CEF5827E-495D-4262-ABA2-1A0961492350}" type="presParOf" srcId="{8E9A9859-9A4F-48D0-B25D-9A7F2BB46FEC}" destId="{1912D94F-7763-4E43-BB25-59751FCCD94E}" srcOrd="1" destOrd="0" presId="urn:microsoft.com/office/officeart/2005/8/layout/radial2"/>
    <dgm:cxn modelId="{29D93819-897C-4188-99C6-D3D539759323}" type="presParOf" srcId="{8E9A9859-9A4F-48D0-B25D-9A7F2BB46FEC}" destId="{DDAC496C-0203-43E8-B33A-B257D898E559}" srcOrd="2" destOrd="0" presId="urn:microsoft.com/office/officeart/2005/8/layout/radial2"/>
    <dgm:cxn modelId="{62D34CBA-D060-4053-8CBB-C4434EBBF866}" type="presParOf" srcId="{DDAC496C-0203-43E8-B33A-B257D898E559}" destId="{8A11C84A-C662-47A4-A7A0-5780E1501F13}" srcOrd="0" destOrd="0" presId="urn:microsoft.com/office/officeart/2005/8/layout/radial2"/>
    <dgm:cxn modelId="{5B99938E-B003-4E57-B4CB-D6FE1331BC6C}" type="presParOf" srcId="{DDAC496C-0203-43E8-B33A-B257D898E559}" destId="{A4D0BC3F-8BCF-40E9-B405-C65BDA72C732}" srcOrd="1" destOrd="0" presId="urn:microsoft.com/office/officeart/2005/8/layout/radial2"/>
    <dgm:cxn modelId="{FC801C61-7E67-4EC3-A7D6-E4CD85EF79DE}" type="presParOf" srcId="{8E9A9859-9A4F-48D0-B25D-9A7F2BB46FEC}" destId="{6299055A-B2D4-4138-BB24-F82B56CB4502}" srcOrd="3" destOrd="0" presId="urn:microsoft.com/office/officeart/2005/8/layout/radial2"/>
    <dgm:cxn modelId="{145B969E-9A0F-48CF-9DB4-01A312E9E8B5}" type="presParOf" srcId="{8E9A9859-9A4F-48D0-B25D-9A7F2BB46FEC}" destId="{3435DD9B-70D3-4A92-A770-560699320A97}" srcOrd="4" destOrd="0" presId="urn:microsoft.com/office/officeart/2005/8/layout/radial2"/>
    <dgm:cxn modelId="{8B67082F-C6F3-43BB-954D-8A9DF0EC0311}" type="presParOf" srcId="{3435DD9B-70D3-4A92-A770-560699320A97}" destId="{737C924C-6665-4254-8C8F-36544249AF17}" srcOrd="0" destOrd="0" presId="urn:microsoft.com/office/officeart/2005/8/layout/radial2"/>
    <dgm:cxn modelId="{953A125B-8A9B-46CC-85D6-AAC638C858CB}" type="presParOf" srcId="{3435DD9B-70D3-4A92-A770-560699320A97}" destId="{137331B7-079B-440A-9DEE-165DEC0BEA37}" srcOrd="1" destOrd="0" presId="urn:microsoft.com/office/officeart/2005/8/layout/radial2"/>
    <dgm:cxn modelId="{C6E4AB73-B737-45E7-AFBF-4EA12AF1C081}" type="presParOf" srcId="{8E9A9859-9A4F-48D0-B25D-9A7F2BB46FEC}" destId="{D399FF42-1F01-40A7-8555-9F7DA88FEBEB}" srcOrd="5" destOrd="0" presId="urn:microsoft.com/office/officeart/2005/8/layout/radial2"/>
    <dgm:cxn modelId="{996442CE-A67B-4D05-8174-CD56EE222AA8}" type="presParOf" srcId="{8E9A9859-9A4F-48D0-B25D-9A7F2BB46FEC}" destId="{62959A52-E538-4D2F-B6C4-9CD42169A5A0}" srcOrd="6" destOrd="0" presId="urn:microsoft.com/office/officeart/2005/8/layout/radial2"/>
    <dgm:cxn modelId="{FF49F53D-FE32-414C-9889-42712BFD2A79}" type="presParOf" srcId="{62959A52-E538-4D2F-B6C4-9CD42169A5A0}" destId="{566ABF6D-EAAC-40F7-B8D8-5AA631B5CD1D}" srcOrd="0" destOrd="0" presId="urn:microsoft.com/office/officeart/2005/8/layout/radial2"/>
    <dgm:cxn modelId="{6E49FDF7-F30B-46AD-828D-266C09138DA0}" type="presParOf" srcId="{62959A52-E538-4D2F-B6C4-9CD42169A5A0}" destId="{841AEF50-1A59-477C-BA80-9604927AD045}" srcOrd="1" destOrd="0" presId="urn:microsoft.com/office/officeart/2005/8/layout/radial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6" name="Picture 24" descr="PPP_SDESI_TLE_Shawsha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2098675"/>
            <a:ext cx="7086600" cy="1101725"/>
          </a:xfrm>
        </p:spPr>
        <p:txBody>
          <a:bodyPr/>
          <a:lstStyle>
            <a:lvl1pPr>
              <a:defRPr sz="41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048000"/>
            <a:ext cx="7086600" cy="687388"/>
          </a:xfrm>
        </p:spPr>
        <p:txBody>
          <a:bodyPr/>
          <a:lstStyle>
            <a:lvl1pPr marL="0" indent="0" algn="r">
              <a:buFontTx/>
              <a:buNone/>
              <a:defRPr sz="29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1166813" y="6610350"/>
            <a:ext cx="7413625" cy="2476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B7CBDB2-3D48-4F70-A198-4EC05E53A1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2F52C-F777-439C-A7E9-84DEE276A1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0"/>
            <a:ext cx="2114550" cy="655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191250" cy="655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56FDA-545F-40C8-A989-5AC9B72A29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8BADE-6DD2-4349-A3E2-BBDE9BA5E4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C5E87-F5C5-4C73-9B3F-297D3E77B6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40005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38700" y="1524000"/>
            <a:ext cx="40005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79907-5D9C-4F9B-BAD2-43C3476E0D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EF33F-24FC-4E5E-9D87-48E7581C09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322B9-20C6-497B-85B6-DB0A3BEDC0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7C6BB-4171-4540-A4A7-CBBEDEED2A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6F6A2-5BD7-487F-A09A-AC7A66A097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9B63C-D05D-43D8-A722-3AC7350708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Picture 28" descr="PPP_SDESI_TXT_Shawshank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458200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8153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1"/>
            <a:r>
              <a:rPr lang="en-US" smtClean="0"/>
              <a:t>Четвертый уровень</a:t>
            </a:r>
          </a:p>
          <a:p>
            <a:pPr lvl="2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0350"/>
            <a:ext cx="116681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66813" y="6610350"/>
            <a:ext cx="73453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8700" y="6610350"/>
            <a:ext cx="4953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149C559C-E6C6-4DF1-8BA6-C79ECD8AFF3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9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Natalia\Desktop\tsmpisseoooapnatwaey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-571528"/>
            <a:ext cx="3000364" cy="6858000"/>
          </a:xfrm>
          <a:prstGeom prst="cloudCallou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20688"/>
            <a:ext cx="9144000" cy="2181251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ИННОВАЦИОННЫЕ ТЕХНОЛОГИИ И МЕТОДИКИ 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В ОБРАЗОВАНИИ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0562" y="3429000"/>
            <a:ext cx="4968552" cy="687387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МБОУ СОШ№4</a:t>
            </a:r>
          </a:p>
          <a:p>
            <a:pPr algn="ctr"/>
            <a:r>
              <a:rPr lang="ru-RU" dirty="0"/>
              <a:t>с</a:t>
            </a:r>
            <a:r>
              <a:rPr lang="ru-RU" dirty="0" smtClean="0"/>
              <a:t> углубленным изучением</a:t>
            </a:r>
          </a:p>
          <a:p>
            <a:pPr algn="ctr"/>
            <a:r>
              <a:rPr lang="ru-RU" dirty="0" smtClean="0"/>
              <a:t> отдельных предметов</a:t>
            </a:r>
          </a:p>
          <a:p>
            <a:pPr algn="ctr"/>
            <a:r>
              <a:rPr lang="ru-RU" smtClean="0"/>
              <a:t>Батайск; 2014</a:t>
            </a:r>
            <a:endParaRPr lang="ru-RU" dirty="0"/>
          </a:p>
        </p:txBody>
      </p:sp>
      <p:pic>
        <p:nvPicPr>
          <p:cNvPr id="5" name="Picture 2" descr="C:\Documents and Settings\Admin\Рабочий стол\таня\40d08ba076c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42974" y="4000504"/>
            <a:ext cx="5663991" cy="3302498"/>
          </a:xfrm>
          <a:prstGeom prst="cloud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6" name="Рисунок 5" descr="Эмблема школы4.jpg"/>
          <p:cNvPicPr>
            <a:picLocks noChangeAspect="1"/>
          </p:cNvPicPr>
          <p:nvPr/>
        </p:nvPicPr>
        <p:blipFill>
          <a:blip r:embed="rId4">
            <a:lum contrast="-20000"/>
          </a:blip>
          <a:stretch>
            <a:fillRect/>
          </a:stretch>
        </p:blipFill>
        <p:spPr>
          <a:xfrm>
            <a:off x="7500958" y="1428736"/>
            <a:ext cx="1357322" cy="135732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2428860" y="3286124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Автор: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учитель математики и информатики Куц Н.И.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Natalia\Desktop\Новая папка\P30702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000372"/>
            <a:ext cx="6098181" cy="4153077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14290"/>
            <a:ext cx="8458200" cy="1254125"/>
          </a:xfrm>
        </p:spPr>
        <p:txBody>
          <a:bodyPr/>
          <a:lstStyle/>
          <a:p>
            <a:pPr lvl="0"/>
            <a:r>
              <a:rPr lang="ru-RU" sz="4000" b="1" dirty="0" smtClean="0">
                <a:solidFill>
                  <a:srgbClr val="FFFF00"/>
                </a:solidFill>
                <a:latin typeface="a_Moderno" pitchFamily="82" charset="-52"/>
              </a:rPr>
              <a:t>К </a:t>
            </a:r>
            <a:r>
              <a:rPr lang="ru-RU" sz="4000" b="1" dirty="0" err="1" smtClean="0">
                <a:solidFill>
                  <a:srgbClr val="FFFF00"/>
                </a:solidFill>
                <a:latin typeface="a_Moderno" pitchFamily="82" charset="-52"/>
              </a:rPr>
              <a:t>кейс-технологиям</a:t>
            </a:r>
            <a:r>
              <a:rPr lang="ru-RU" sz="4000" b="1" dirty="0" smtClean="0">
                <a:solidFill>
                  <a:srgbClr val="FFFF00"/>
                </a:solidFill>
                <a:latin typeface="a_Moderno" pitchFamily="82" charset="-52"/>
              </a:rPr>
              <a:t>  относятся:</a:t>
            </a:r>
            <a:r>
              <a:rPr lang="ru-RU" sz="4000" dirty="0" smtClean="0">
                <a:solidFill>
                  <a:srgbClr val="FFFF00"/>
                </a:solidFill>
                <a:latin typeface="a_Moderno" pitchFamily="82" charset="-52"/>
              </a:rPr>
              <a:t/>
            </a:r>
            <a:br>
              <a:rPr lang="ru-RU" sz="4000" dirty="0" smtClean="0">
                <a:solidFill>
                  <a:srgbClr val="FFFF00"/>
                </a:solidFill>
                <a:latin typeface="a_Moderno" pitchFamily="82" charset="-52"/>
              </a:rPr>
            </a:br>
            <a:endParaRPr lang="ru-RU" sz="4000" dirty="0">
              <a:solidFill>
                <a:srgbClr val="FFFF00"/>
              </a:solidFill>
              <a:latin typeface="a_Moderno" pitchFamily="82" charset="-52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839200" cy="5029200"/>
          </a:xfrm>
        </p:spPr>
        <p:txBody>
          <a:bodyPr/>
          <a:lstStyle/>
          <a:p>
            <a:pPr lvl="0"/>
            <a:r>
              <a:rPr lang="ru-RU" dirty="0" smtClean="0"/>
              <a:t>метод инцидента;</a:t>
            </a:r>
          </a:p>
          <a:p>
            <a:pPr lvl="0"/>
            <a:r>
              <a:rPr lang="ru-RU" dirty="0" smtClean="0"/>
              <a:t> метод разбора деловой корреспонденции;</a:t>
            </a:r>
          </a:p>
          <a:p>
            <a:pPr lvl="0"/>
            <a:r>
              <a:rPr lang="ru-RU" dirty="0" smtClean="0"/>
              <a:t>метод ситуационного анализа (метод анализа конкретных ситуаций, ситуационные задачи и упражнения; кейс - стадии);</a:t>
            </a:r>
          </a:p>
          <a:p>
            <a:pPr lvl="0"/>
            <a:r>
              <a:rPr lang="ru-RU" dirty="0" smtClean="0"/>
              <a:t>игровое проектирование;</a:t>
            </a:r>
          </a:p>
          <a:p>
            <a:pPr lvl="0"/>
            <a:r>
              <a:rPr lang="ru-RU" dirty="0" smtClean="0"/>
              <a:t>метод ситуационно-ролевых игр;</a:t>
            </a:r>
          </a:p>
          <a:p>
            <a:pPr lvl="0"/>
            <a:r>
              <a:rPr lang="ru-RU" dirty="0" smtClean="0"/>
              <a:t>метод дискуссии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_Moderno" pitchFamily="82" charset="-52"/>
                <a:ea typeface="Times New Roman" pitchFamily="18" charset="0"/>
                <a:cs typeface="Times New Roman" pitchFamily="18" charset="0"/>
              </a:rPr>
              <a:t>Технология  критического  мышления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_Moderno" pitchFamily="82" charset="-52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428712"/>
          <a:ext cx="914400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6" descr="C:\Users\Natalia\Desktop\ПОРТФОЛИО МО\Для_портфолио\неделя_матем_2010\Рисунок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1928802"/>
            <a:ext cx="2784318" cy="23739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786842" cy="1254125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a_Moderno" pitchFamily="82" charset="-52"/>
              </a:rPr>
              <a:t>Технология  </a:t>
            </a:r>
            <a:r>
              <a:rPr lang="ru-RU" sz="3600" b="1" dirty="0" err="1" smtClean="0">
                <a:solidFill>
                  <a:srgbClr val="FFFF00"/>
                </a:solidFill>
                <a:latin typeface="a_Moderno" pitchFamily="82" charset="-52"/>
              </a:rPr>
              <a:t>деятельностного</a:t>
            </a:r>
            <a:r>
              <a:rPr lang="ru-RU" sz="3600" b="1" dirty="0" smtClean="0">
                <a:solidFill>
                  <a:srgbClr val="FFFF00"/>
                </a:solidFill>
                <a:latin typeface="a_Moderno" pitchFamily="82" charset="-52"/>
              </a:rPr>
              <a:t>  метода – </a:t>
            </a:r>
            <a:r>
              <a:rPr lang="ru-RU" b="1" dirty="0" smtClean="0">
                <a:solidFill>
                  <a:srgbClr val="FFFF00"/>
                </a:solidFill>
                <a:latin typeface="a_Moderno" pitchFamily="82" charset="-52"/>
              </a:rPr>
              <a:t>ТДМ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7649" name="Рисунок 44" descr="http://nsportal.ru/sites/default/files/styles/large/public/skhema.jpg?itok=MICaluG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357298"/>
            <a:ext cx="5876939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Рисунок 43" descr="http://nsportal.ru/sites/default/files/dyu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857364"/>
            <a:ext cx="2361516" cy="34290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/>
          <p:nvPr/>
        </p:nvSpPr>
        <p:spPr>
          <a:xfrm>
            <a:off x="500034" y="6072206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Джон </a:t>
            </a:r>
            <a:r>
              <a:rPr lang="ru-RU" dirty="0" err="1" smtClean="0">
                <a:solidFill>
                  <a:srgbClr val="FFFF00"/>
                </a:solidFill>
              </a:rPr>
              <a:t>Дьюи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6018" y="6215082"/>
            <a:ext cx="6357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Концепция  «учения через деятельность»</a:t>
            </a:r>
            <a:r>
              <a:rPr lang="ru-RU" dirty="0" smtClean="0"/>
              <a:t> 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43570" y="1214422"/>
            <a:ext cx="3315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Основные принципы 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357166"/>
            <a:ext cx="9405974" cy="1254125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a_Moderno" pitchFamily="82" charset="-52"/>
              </a:rPr>
              <a:t>ТДМ позволяет осуществлять:</a:t>
            </a:r>
            <a:r>
              <a:rPr lang="ru-RU" dirty="0" smtClean="0">
                <a:solidFill>
                  <a:srgbClr val="FFFF00"/>
                </a:solidFill>
                <a:latin typeface="a_Moderno" pitchFamily="82" charset="-52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a_Moderno" pitchFamily="82" charset="-52"/>
              </a:rPr>
            </a:br>
            <a:endParaRPr lang="ru-RU" dirty="0">
              <a:solidFill>
                <a:srgbClr val="FFFF00"/>
              </a:solidFill>
              <a:latin typeface="a_Moderno" pitchFamily="82" charset="-52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-214346" y="1643050"/>
            <a:ext cx="9358346" cy="50292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800" dirty="0" smtClean="0"/>
              <a:t>формирование мышления через обучение деятельности: умение адаптироваться внутри определенной системы относительно принятых в ней норм (самоопределение), осознанное построение своей деятельности по достижению цели (самореализация) и адекватное оценивание собственной деятельности и ее результатов (рефлексия);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 формирование системы культурных ценностей и ее проявлений в личностных качествах;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 формирование целостной картины мира.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71481"/>
            <a:ext cx="7086600" cy="262892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Интерактивные методы преподавания на уроках математики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:\Users\Natalia\Desktop\Новая папка\P30301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643314"/>
            <a:ext cx="3869578" cy="2902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Users\Natalia\Desktop\Новая папка\P30702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00438"/>
            <a:ext cx="4312231" cy="29386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Кластер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9144000" cy="5029200"/>
          </a:xfrm>
        </p:spPr>
        <p:txBody>
          <a:bodyPr/>
          <a:lstStyle/>
          <a:p>
            <a:r>
              <a:rPr lang="ru-RU" dirty="0" smtClean="0"/>
              <a:t>В методике кластер – это карта понятий, которая позволяет ученикам свободно размышлять над какой-либо темой, дает возможность оценить свои знания и представления об изучаемом объекте, помогает развивать память.</a:t>
            </a:r>
          </a:p>
          <a:p>
            <a:r>
              <a:rPr lang="ru-RU" dirty="0" smtClean="0"/>
              <a:t>Кластер – это способ графической организации материала, позволяющий сделать наглядными те мыслительные процессы, которые происходят при погружении в ту или иную тему.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FFFF00"/>
                </a:solidFill>
              </a:rPr>
              <a:t>Синквейн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828800"/>
            <a:ext cx="9001156" cy="5029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 err="1" smtClean="0"/>
              <a:t>Синквейн</a:t>
            </a:r>
            <a:r>
              <a:rPr lang="ru-RU" sz="2400" dirty="0" smtClean="0"/>
              <a:t> (от фр. </a:t>
            </a:r>
            <a:r>
              <a:rPr lang="ru-RU" sz="2400" dirty="0" err="1" smtClean="0"/>
              <a:t>cinquains</a:t>
            </a:r>
            <a:r>
              <a:rPr lang="ru-RU" sz="2400" dirty="0" smtClean="0"/>
              <a:t>, англ. </a:t>
            </a:r>
            <a:r>
              <a:rPr lang="ru-RU" sz="2400" dirty="0" err="1" smtClean="0"/>
              <a:t>cinquain</a:t>
            </a:r>
            <a:r>
              <a:rPr lang="ru-RU" sz="2400" dirty="0" smtClean="0"/>
              <a:t>) – это стихотворение, состоящее из пяти строк.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– Первая строка – одно ключевое слово (понятие), определяющее содержание </a:t>
            </a:r>
            <a:r>
              <a:rPr lang="ru-RU" sz="2400" dirty="0" err="1" smtClean="0"/>
              <a:t>сенквейна</a:t>
            </a:r>
            <a:r>
              <a:rPr lang="ru-RU" sz="24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– Вторая строка – два прилагательных, характеризующих данное понятие.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– Третья строка – три глагола, показывающие действие понятия.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– Четвертая строка – короткое предложение, в котором автор выказывает свое отношение.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– Пятая строка – одно слово, обычно существительное, через которое человек выражает свои чувства, ассоциации, связанные с данным понятием.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FFFF00"/>
                </a:solidFill>
              </a:rPr>
              <a:t>Пазл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029200"/>
          </a:xfrm>
        </p:spPr>
        <p:txBody>
          <a:bodyPr/>
          <a:lstStyle/>
          <a:p>
            <a:r>
              <a:rPr lang="ru-RU" b="1" dirty="0" err="1" smtClean="0">
                <a:solidFill>
                  <a:srgbClr val="FFFF00"/>
                </a:solidFill>
              </a:rPr>
              <a:t>Пазл</a:t>
            </a:r>
            <a:r>
              <a:rPr lang="ru-RU" dirty="0" smtClean="0"/>
              <a:t> (англ. </a:t>
            </a:r>
            <a:r>
              <a:rPr lang="ru-RU" i="1" dirty="0" err="1" smtClean="0"/>
              <a:t>puzzle</a:t>
            </a:r>
            <a:r>
              <a:rPr lang="ru-RU" dirty="0" smtClean="0"/>
              <a:t> – загадка, головоломка) – известная детская игра по сбору картинок из неровных частей.</a:t>
            </a:r>
          </a:p>
          <a:p>
            <a:r>
              <a:rPr lang="ru-RU" dirty="0" smtClean="0"/>
              <a:t>Выполнение заданий по этому методу построено на основе игры. В учебной практике изучаемый (или контролируемый) материал частями записан на отдельных карточках, но в каждой карточке должна быть информация к поиску следующей. Ученик должен собрать все карточки по указанному учителем материалу.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458200" cy="125412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Написание эссе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9358346" cy="5029200"/>
          </a:xfrm>
        </p:spPr>
        <p:txBody>
          <a:bodyPr/>
          <a:lstStyle/>
          <a:p>
            <a:r>
              <a:rPr lang="ru-RU" sz="2800" dirty="0" smtClean="0"/>
              <a:t>Смысл этого приема можно выразить следующими словами: “Я пишу для того, чтобы понять, что я знаю, что я думаю”. Это свободное письмо на заданную тему, в котором ценится самостоятельность, проявление индивидуальности, дискуссионность, оригинальность решения проблемы, аргументации. </a:t>
            </a:r>
          </a:p>
          <a:p>
            <a:r>
              <a:rPr lang="ru-RU" sz="2800" dirty="0" smtClean="0"/>
              <a:t>На уроках математики трудно предложить темы для свободного высказывания, но, тем не менее, это сделать можно.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18" y="285728"/>
            <a:ext cx="5929354" cy="968397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latin typeface="a_Moderno" pitchFamily="82" charset="-52"/>
              </a:rPr>
              <a:t>Технология  АМО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00108"/>
            <a:ext cx="9144000" cy="502920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sz="2800" dirty="0" smtClean="0"/>
              <a:t>АКТИВНЫЕ МЕТОДЫ ОБУЧЕНИЯ - методы, стимулирующие </a:t>
            </a:r>
          </a:p>
          <a:p>
            <a:pPr>
              <a:buNone/>
            </a:pPr>
            <a:r>
              <a:rPr lang="ru-RU" sz="2800" dirty="0" smtClean="0"/>
              <a:t>    познавательную деятельность обучающихся.</a:t>
            </a:r>
          </a:p>
          <a:p>
            <a:pPr>
              <a:buNone/>
            </a:pPr>
            <a:r>
              <a:rPr lang="ru-RU" sz="2800" dirty="0" smtClean="0"/>
              <a:t> </a:t>
            </a:r>
            <a:r>
              <a:rPr lang="ru-RU" sz="2400" dirty="0" smtClean="0"/>
              <a:t>Строятся в основном на диалоге, предполагающем свободный обмен мнениями о путях разрешения той или иной проблемы. А.м.о. характеризуются высоким уровнем активности учащихся. Возможности </a:t>
            </a:r>
            <a:r>
              <a:rPr lang="ru-RU" sz="2400" dirty="0" err="1" smtClean="0"/>
              <a:t>раз-личных</a:t>
            </a:r>
            <a:r>
              <a:rPr lang="ru-RU" sz="2400" dirty="0" smtClean="0"/>
              <a:t> методов обучения в смысле активизации учебной и учебно-производственной деятельности различны, они зави­сят от природы и содержания соответствующего метода, способов их использования, мастерства педагога. Каждый метод активным делает тот, кто его применяет.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P22500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0"/>
            <a:ext cx="5143504" cy="4188184"/>
          </a:xfrm>
          <a:prstGeom prst="flowChartDocumen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1254125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Технология  АМО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42844" y="1643050"/>
          <a:ext cx="7620000" cy="4929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323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52" y="785794"/>
            <a:ext cx="3286148" cy="2464612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8458200" cy="1254125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Структура </a:t>
            </a:r>
            <a:r>
              <a:rPr lang="ru-RU" dirty="0" err="1" smtClean="0">
                <a:solidFill>
                  <a:srgbClr val="FFFF00"/>
                </a:solidFill>
              </a:rPr>
              <a:t>АМО:</a:t>
            </a:r>
            <a:r>
              <a:rPr lang="ru-RU" b="1" dirty="0" err="1" smtClean="0">
                <a:solidFill>
                  <a:srgbClr val="FFFF00"/>
                </a:solidFill>
              </a:rPr>
              <a:t>Фаза</a:t>
            </a:r>
            <a:r>
              <a:rPr lang="ru-RU" b="1" dirty="0" smtClean="0">
                <a:solidFill>
                  <a:srgbClr val="FFFF00"/>
                </a:solidFill>
              </a:rPr>
              <a:t> 1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428736"/>
            <a:ext cx="8572528" cy="502920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Начало образовательного </a:t>
            </a:r>
          </a:p>
          <a:p>
            <a:pPr>
              <a:buNone/>
            </a:pPr>
            <a:r>
              <a:rPr lang="ru-RU" b="1" dirty="0" smtClean="0"/>
              <a:t>мероприятия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Этапы: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инициация (приветствие, знакомство)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вхождение или погружение в тему (определение целей урока )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определение ожиданий обучающихся (планирование личностного смысла урока и формирование безопасной образовательной среды)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Структура АМО: </a:t>
            </a:r>
            <a:r>
              <a:rPr lang="ru-RU" b="1" dirty="0" smtClean="0">
                <a:solidFill>
                  <a:srgbClr val="FFFF00"/>
                </a:solidFill>
              </a:rPr>
              <a:t>Фаза 2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5992"/>
            <a:ext cx="8839200" cy="502920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Работа над темой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Этапы: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закрепление изученного материала (обсуждение домашнего задания)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интерактивная лекция (передача и объяснение педагогом новой информации)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проработка содержания темы (групповая работа обучающихся над темой урока)</a:t>
            </a:r>
          </a:p>
          <a:p>
            <a:endParaRPr lang="ru-RU" dirty="0"/>
          </a:p>
        </p:txBody>
      </p:sp>
      <p:pic>
        <p:nvPicPr>
          <p:cNvPr id="4" name="Рисунок 3" descr="C:\Users\Natalia\Desktop\ВСЁ ДЛЯ МО\фото_февр_14\P22400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998" y="1214422"/>
            <a:ext cx="3762002" cy="2821549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Структура АМО: </a:t>
            </a:r>
            <a:r>
              <a:rPr lang="ru-RU" b="1" dirty="0" smtClean="0">
                <a:solidFill>
                  <a:srgbClr val="FFFF00"/>
                </a:solidFill>
              </a:rPr>
              <a:t>Фаза 3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43050"/>
            <a:ext cx="10001224" cy="502920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Завершение образовательного мероприятия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Этапы: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эмоциональная разрядка (разминки)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подведение итогов (рефлексия, анализ и</a:t>
            </a:r>
          </a:p>
          <a:p>
            <a:pPr>
              <a:buNone/>
            </a:pPr>
            <a:r>
              <a:rPr lang="ru-RU" dirty="0" smtClean="0"/>
              <a:t>    оценка урока)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Каждый этап – это полноценный раздел образовательного мероприятия. Объем и содержание раздела определяется темой и целями урока.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28604"/>
            <a:ext cx="3571868" cy="714380"/>
          </a:xfrm>
        </p:spPr>
        <p:txBody>
          <a:bodyPr/>
          <a:lstStyle/>
          <a:p>
            <a:r>
              <a:rPr lang="ru-RU" b="1" dirty="0" err="1" smtClean="0">
                <a:solidFill>
                  <a:srgbClr val="FFC000"/>
                </a:solidFill>
                <a:latin typeface="a_Moderno" pitchFamily="82" charset="-52"/>
              </a:rPr>
              <a:t>Веб</a:t>
            </a:r>
            <a:r>
              <a:rPr lang="ru-RU" b="1" dirty="0" smtClean="0">
                <a:solidFill>
                  <a:srgbClr val="FFC000"/>
                </a:solidFill>
                <a:latin typeface="a_Moderno" pitchFamily="82" charset="-52"/>
              </a:rPr>
              <a:t> – </a:t>
            </a:r>
            <a:r>
              <a:rPr lang="ru-RU" b="1" dirty="0" err="1" smtClean="0">
                <a:solidFill>
                  <a:srgbClr val="FFC000"/>
                </a:solidFill>
                <a:latin typeface="a_Moderno" pitchFamily="82" charset="-52"/>
              </a:rPr>
              <a:t>квест</a:t>
            </a:r>
            <a:r>
              <a:rPr lang="ru-RU" dirty="0" smtClean="0">
                <a:latin typeface="a_Moderno" pitchFamily="82" charset="-52"/>
              </a:rPr>
              <a:t/>
            </a:r>
            <a:br>
              <a:rPr lang="ru-RU" dirty="0" smtClean="0">
                <a:latin typeface="a_Moderno" pitchFamily="82" charset="-52"/>
              </a:rPr>
            </a:br>
            <a:endParaRPr lang="ru-RU" dirty="0">
              <a:latin typeface="a_Moderno" pitchFamily="82" charset="-52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5029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b="1" i="1" dirty="0" err="1" smtClean="0"/>
              <a:t>Веб</a:t>
            </a:r>
            <a:r>
              <a:rPr lang="ru-RU" b="1" i="1" dirty="0" smtClean="0"/>
              <a:t> – </a:t>
            </a:r>
            <a:r>
              <a:rPr lang="ru-RU" b="1" i="1" dirty="0" err="1" smtClean="0"/>
              <a:t>квест</a:t>
            </a:r>
            <a:r>
              <a:rPr lang="ru-RU" b="1" i="1" dirty="0" smtClean="0"/>
              <a:t> </a:t>
            </a:r>
            <a:r>
              <a:rPr lang="ru-RU" dirty="0" smtClean="0"/>
              <a:t>- </a:t>
            </a:r>
            <a:r>
              <a:rPr lang="ru-RU" b="1" dirty="0" smtClean="0"/>
              <a:t>это сайт в Интернете</a:t>
            </a:r>
            <a:r>
              <a:rPr lang="ru-RU" dirty="0" smtClean="0"/>
              <a:t>, с которым работают участники проекта, выполняя ту или иную  учебную задачу.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В основе </a:t>
            </a:r>
            <a:r>
              <a:rPr lang="ru-RU" dirty="0" err="1" smtClean="0"/>
              <a:t>веб-квеста</a:t>
            </a:r>
            <a:r>
              <a:rPr lang="ru-RU" dirty="0" smtClean="0"/>
              <a:t> лежит индивидуальная или групповая работа  (часто с распределением ролей) по решению заданной проблемы с использованием </a:t>
            </a:r>
            <a:r>
              <a:rPr lang="ru-RU" dirty="0" err="1" smtClean="0"/>
              <a:t>интернет-ресурсов</a:t>
            </a:r>
            <a:r>
              <a:rPr lang="ru-RU" dirty="0" smtClean="0"/>
              <a:t>, подготовленных автором- модератором проекта.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00430" y="285728"/>
            <a:ext cx="5643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err="1" smtClean="0">
                <a:solidFill>
                  <a:srgbClr val="FFFF00"/>
                </a:solidFill>
              </a:rPr>
              <a:t>Веб-квест</a:t>
            </a:r>
            <a:r>
              <a:rPr lang="ru-RU" b="1" dirty="0" smtClean="0">
                <a:solidFill>
                  <a:srgbClr val="FFFF00"/>
                </a:solidFill>
              </a:rPr>
              <a:t> от английского "</a:t>
            </a:r>
            <a:r>
              <a:rPr lang="ru-RU" b="1" dirty="0" err="1" smtClean="0">
                <a:solidFill>
                  <a:srgbClr val="FFFF00"/>
                </a:solidFill>
              </a:rPr>
              <a:t>web-quest</a:t>
            </a:r>
            <a:r>
              <a:rPr lang="ru-RU" b="1" dirty="0" smtClean="0">
                <a:solidFill>
                  <a:srgbClr val="FFFF00"/>
                </a:solidFill>
              </a:rPr>
              <a:t>” – «Интернет поиск».</a:t>
            </a:r>
          </a:p>
        </p:txBody>
      </p:sp>
      <p:pic>
        <p:nvPicPr>
          <p:cNvPr id="6" name="Picture 8" descr="http://arm-math.rkc-74.ru/images/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8037" y="4929174"/>
            <a:ext cx="2105963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Natalia\Desktop\ВСЁ ДЛЯ МО\фото_февр_14\P22400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357562"/>
            <a:ext cx="3385484" cy="2539156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" y="214313"/>
            <a:ext cx="9001125" cy="1254125"/>
          </a:xfrm>
        </p:spPr>
        <p:txBody>
          <a:bodyPr/>
          <a:lstStyle/>
          <a:p>
            <a:r>
              <a:rPr lang="ru-RU" b="1" i="1" dirty="0" err="1" smtClean="0">
                <a:solidFill>
                  <a:srgbClr val="FFFF00"/>
                </a:solidFill>
              </a:rPr>
              <a:t>Веб-квест</a:t>
            </a:r>
            <a:r>
              <a:rPr lang="ru-RU" dirty="0" smtClean="0">
                <a:solidFill>
                  <a:srgbClr val="FFFF00"/>
                </a:solidFill>
              </a:rPr>
              <a:t> состоит из разделов: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14282" y="1397000"/>
          <a:ext cx="8786874" cy="524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00694" y="1428736"/>
            <a:ext cx="3429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Комментарии для  модератора</a:t>
            </a:r>
            <a:r>
              <a:rPr lang="ru-RU" b="1" dirty="0" smtClean="0"/>
              <a:t> </a:t>
            </a:r>
            <a:r>
              <a:rPr lang="ru-RU" dirty="0" smtClean="0"/>
              <a:t>- методические рекомендации</a:t>
            </a:r>
            <a:endParaRPr lang="ru-RU" dirty="0"/>
          </a:p>
        </p:txBody>
      </p:sp>
      <p:pic>
        <p:nvPicPr>
          <p:cNvPr id="7" name="Picture 8" descr="http://arm-math.rkc-74.ru/images/3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6182" y="1500173"/>
            <a:ext cx="1500198" cy="137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28"/>
            <a:ext cx="5286380" cy="968397"/>
          </a:xfrm>
        </p:spPr>
        <p:txBody>
          <a:bodyPr/>
          <a:lstStyle/>
          <a:p>
            <a:pPr lvl="0"/>
            <a:r>
              <a:rPr lang="ru-RU" b="1" dirty="0" smtClean="0">
                <a:solidFill>
                  <a:srgbClr val="FFFF00"/>
                </a:solidFill>
                <a:latin typeface="a_Moderno" pitchFamily="82" charset="-52"/>
              </a:rPr>
              <a:t>Кейс – технологии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5029200"/>
          </a:xfrm>
        </p:spPr>
        <p:txBody>
          <a:bodyPr/>
          <a:lstStyle/>
          <a:p>
            <a:pPr lvl="0"/>
            <a:r>
              <a:rPr lang="ru-RU" dirty="0" err="1" smtClean="0"/>
              <a:t>Кейсовая</a:t>
            </a:r>
            <a:r>
              <a:rPr lang="ru-RU" dirty="0" smtClean="0"/>
              <a:t>  технология  обучения – это обучение действием.</a:t>
            </a:r>
          </a:p>
          <a:p>
            <a:pPr lvl="0"/>
            <a:r>
              <a:rPr lang="ru-RU" dirty="0" smtClean="0"/>
              <a:t>Кейс – это единый информационный комплекс.</a:t>
            </a:r>
          </a:p>
          <a:p>
            <a:pPr lvl="0"/>
            <a:r>
              <a:rPr lang="ru-RU" dirty="0" smtClean="0"/>
              <a:t>Кейс состоит из трех частей: вспомогательная информация, необходимая для анализа кейса; описание конкретной ситуации; задания к кейсу.</a:t>
            </a:r>
          </a:p>
          <a:p>
            <a:pPr lvl="0"/>
            <a:r>
              <a:rPr lang="ru-RU" dirty="0" smtClean="0"/>
              <a:t>Кейс  может  быть: печатным, </a:t>
            </a:r>
          </a:p>
          <a:p>
            <a:pPr lvl="0"/>
            <a:r>
              <a:rPr lang="ru-RU" dirty="0" err="1" smtClean="0"/>
              <a:t>мультимедийным</a:t>
            </a:r>
            <a:r>
              <a:rPr lang="ru-RU" dirty="0" smtClean="0"/>
              <a:t>, видео. 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72066" y="0"/>
            <a:ext cx="5143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проблемно-ситуативное обучение с</a:t>
            </a:r>
          </a:p>
          <a:p>
            <a:r>
              <a:rPr lang="ru-RU" b="1" dirty="0" smtClean="0"/>
              <a:t>использованием кейсов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C:\Users\Natalia\Desktop\ОБУЧЕНИ Е_SMART NOTEBOOK\Новая папка\emocii25_small.jpg"/>
          <p:cNvPicPr>
            <a:picLocks noChangeAspect="1" noChangeArrowheads="1"/>
          </p:cNvPicPr>
          <p:nvPr/>
        </p:nvPicPr>
        <p:blipFill>
          <a:blip r:embed="rId2"/>
          <a:srcRect r="9843"/>
          <a:stretch>
            <a:fillRect/>
          </a:stretch>
        </p:blipFill>
        <p:spPr bwMode="auto">
          <a:xfrm>
            <a:off x="6572264" y="5165736"/>
            <a:ext cx="2374617" cy="1692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одерн синий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Модер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Модерн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дерн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дерн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дерн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дерн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дерн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дерн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Модерн синий</Template>
  <TotalTime>165</TotalTime>
  <Words>714</Words>
  <Application>Microsoft Office PowerPoint</Application>
  <PresentationFormat>Экран (4:3)</PresentationFormat>
  <Paragraphs>96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Модерн синий</vt:lpstr>
      <vt:lpstr>ИННОВАЦИОННЫЕ ТЕХНОЛОГИИ И МЕТОДИКИ  В ОБРАЗОВАНИИ</vt:lpstr>
      <vt:lpstr>Технология  АМО </vt:lpstr>
      <vt:lpstr>Технология  АМО</vt:lpstr>
      <vt:lpstr>Структура АМО:Фаза 1  </vt:lpstr>
      <vt:lpstr>Структура АМО: Фаза 2</vt:lpstr>
      <vt:lpstr>Структура АМО: Фаза 3</vt:lpstr>
      <vt:lpstr>Веб – квест </vt:lpstr>
      <vt:lpstr>Веб-квест состоит из разделов: </vt:lpstr>
      <vt:lpstr>Кейс – технологии </vt:lpstr>
      <vt:lpstr>К кейс-технологиям  относятся: </vt:lpstr>
      <vt:lpstr>Слайд 11</vt:lpstr>
      <vt:lpstr>Технология  деятельностного  метода – ТДМ </vt:lpstr>
      <vt:lpstr>ТДМ позволяет осуществлять: </vt:lpstr>
      <vt:lpstr>Интерактивные методы преподавания на уроках математики  </vt:lpstr>
      <vt:lpstr>Кластер</vt:lpstr>
      <vt:lpstr>Синквейн</vt:lpstr>
      <vt:lpstr>Пазл</vt:lpstr>
      <vt:lpstr>Написание эссе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  математики и информатики</dc:title>
  <dc:creator>Пётр</dc:creator>
  <cp:lastModifiedBy>Svetlana</cp:lastModifiedBy>
  <cp:revision>21</cp:revision>
  <dcterms:created xsi:type="dcterms:W3CDTF">2012-03-28T20:28:57Z</dcterms:created>
  <dcterms:modified xsi:type="dcterms:W3CDTF">2014-04-06T12:45:48Z</dcterms:modified>
</cp:coreProperties>
</file>