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BF0D-B46B-49B0-A762-035C7BAD1C9B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1387-6014-4BDA-BCB6-51231D3E8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BF0D-B46B-49B0-A762-035C7BAD1C9B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1387-6014-4BDA-BCB6-51231D3E8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BF0D-B46B-49B0-A762-035C7BAD1C9B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1387-6014-4BDA-BCB6-51231D3E8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BF0D-B46B-49B0-A762-035C7BAD1C9B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1387-6014-4BDA-BCB6-51231D3E8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BF0D-B46B-49B0-A762-035C7BAD1C9B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1387-6014-4BDA-BCB6-51231D3E8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BF0D-B46B-49B0-A762-035C7BAD1C9B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1387-6014-4BDA-BCB6-51231D3E8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BF0D-B46B-49B0-A762-035C7BAD1C9B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1387-6014-4BDA-BCB6-51231D3E8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BF0D-B46B-49B0-A762-035C7BAD1C9B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1387-6014-4BDA-BCB6-51231D3E8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BF0D-B46B-49B0-A762-035C7BAD1C9B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1387-6014-4BDA-BCB6-51231D3E8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BF0D-B46B-49B0-A762-035C7BAD1C9B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1387-6014-4BDA-BCB6-51231D3E8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BF0D-B46B-49B0-A762-035C7BAD1C9B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4C1387-6014-4BDA-BCB6-51231D3E85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0ABF0D-B46B-49B0-A762-035C7BAD1C9B}" type="datetimeFigureOut">
              <a:rPr lang="ru-RU" smtClean="0"/>
              <a:pPr/>
              <a:t>09.01.2014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4C1387-6014-4BDA-BCB6-51231D3E858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21" y="2214554"/>
            <a:ext cx="83582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Социально – педагогическая направленность профилактической и </a:t>
            </a:r>
            <a:r>
              <a:rPr lang="ru-RU" sz="3600" dirty="0" err="1" smtClean="0"/>
              <a:t>коррекционно</a:t>
            </a:r>
            <a:r>
              <a:rPr lang="ru-RU" sz="3600" dirty="0" smtClean="0"/>
              <a:t> – педагогической работы с учащимися.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3714744" y="5500702"/>
            <a:ext cx="5095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Киркица</a:t>
            </a:r>
            <a:r>
              <a:rPr lang="ru-RU" dirty="0" smtClean="0"/>
              <a:t> И.В., </a:t>
            </a:r>
          </a:p>
          <a:p>
            <a:r>
              <a:rPr lang="ru-RU" dirty="0" smtClean="0"/>
              <a:t>учитель профессионально-трудового обучения</a:t>
            </a:r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851648" cy="12858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357298"/>
            <a:ext cx="7854696" cy="492922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Факторы, влияющие на формирование  личности ребенка:</a:t>
            </a:r>
          </a:p>
          <a:p>
            <a:pPr marL="514350" indent="-514350" algn="l">
              <a:buAutoNum type="arabicPeriod"/>
            </a:pPr>
            <a:r>
              <a:rPr lang="ru-RU" sz="3600" dirty="0" smtClean="0"/>
              <a:t>биологические факторы</a:t>
            </a:r>
          </a:p>
          <a:p>
            <a:pPr marL="514350" indent="-514350" algn="l">
              <a:buAutoNum type="arabicPeriod"/>
            </a:pPr>
            <a:r>
              <a:rPr lang="ru-RU" sz="3600" dirty="0" smtClean="0"/>
              <a:t>факторы  социальной среды</a:t>
            </a:r>
          </a:p>
          <a:p>
            <a:pPr marL="514350" indent="-514350" algn="l">
              <a:buAutoNum type="arabicPeriod"/>
            </a:pPr>
            <a:r>
              <a:rPr lang="ru-RU" sz="3600" dirty="0" smtClean="0"/>
              <a:t>опыт практической деятельности</a:t>
            </a:r>
          </a:p>
          <a:p>
            <a:pPr marL="514350" indent="-514350" algn="l">
              <a:buAutoNum type="arabicPeriod"/>
            </a:pPr>
            <a:r>
              <a:rPr lang="ru-RU" sz="3600" dirty="0" smtClean="0"/>
              <a:t>воспитание </a:t>
            </a:r>
          </a:p>
          <a:p>
            <a:pPr marL="514350" indent="-514350" algn="l">
              <a:buAutoNum type="arabicPeriod"/>
            </a:pPr>
            <a:endParaRPr lang="ru-RU" dirty="0"/>
          </a:p>
        </p:txBody>
      </p:sp>
    </p:spTree>
  </p:cSld>
  <p:clrMapOvr>
    <a:masterClrMapping/>
  </p:clrMapOvr>
  <p:transition advTm="6000"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565896" cy="428628"/>
          </a:xfrm>
        </p:spPr>
        <p:txBody>
          <a:bodyPr>
            <a:normAutofit fontScale="90000"/>
          </a:bodyPr>
          <a:lstStyle/>
          <a:p>
            <a:pPr algn="ctr"/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571612"/>
            <a:ext cx="8001056" cy="4929222"/>
          </a:xfrm>
        </p:spPr>
        <p:txBody>
          <a:bodyPr>
            <a:normAutofit/>
          </a:bodyPr>
          <a:lstStyle/>
          <a:p>
            <a:pPr lvl="0" algn="ctr"/>
            <a:r>
              <a:rPr lang="ru-RU" sz="3600" dirty="0" smtClean="0"/>
              <a:t>Профилактическая и </a:t>
            </a:r>
            <a:r>
              <a:rPr lang="ru-RU" sz="3600" dirty="0" err="1" smtClean="0"/>
              <a:t>коррекционно</a:t>
            </a:r>
            <a:r>
              <a:rPr lang="ru-RU" sz="3600" dirty="0" smtClean="0"/>
              <a:t> – педагогическая деятельность являются составной частью социально – педагогического процесса.</a:t>
            </a:r>
            <a:endParaRPr lang="ru-RU" sz="3600" dirty="0"/>
          </a:p>
        </p:txBody>
      </p:sp>
    </p:spTree>
  </p:cSld>
  <p:clrMapOvr>
    <a:masterClrMapping/>
  </p:clrMapOvr>
  <p:transition advTm="7000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285860"/>
            <a:ext cx="7854696" cy="369527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Социально – педагогический процесс направлен  на:</a:t>
            </a:r>
          </a:p>
          <a:p>
            <a:pPr marL="514350" indent="-514350" algn="l">
              <a:buAutoNum type="arabicPeriod"/>
            </a:pPr>
            <a:r>
              <a:rPr lang="ru-RU" sz="3200" dirty="0" smtClean="0"/>
              <a:t>Выявление </a:t>
            </a:r>
            <a:r>
              <a:rPr lang="ru-RU" sz="3200" dirty="0" err="1" smtClean="0"/>
              <a:t>девиантных</a:t>
            </a:r>
            <a:r>
              <a:rPr lang="ru-RU" sz="3200" dirty="0" smtClean="0"/>
              <a:t> подростков</a:t>
            </a:r>
          </a:p>
          <a:p>
            <a:pPr marL="514350" indent="-514350" algn="l">
              <a:buAutoNum type="arabicPeriod"/>
            </a:pPr>
            <a:r>
              <a:rPr lang="ru-RU" sz="3200" dirty="0" smtClean="0"/>
              <a:t>Диагностику причин и условий их отклонений</a:t>
            </a:r>
          </a:p>
          <a:p>
            <a:pPr marL="514350" indent="-514350" algn="l">
              <a:buAutoNum type="arabicPeriod"/>
            </a:pPr>
            <a:r>
              <a:rPr lang="ru-RU" sz="3200" dirty="0" smtClean="0"/>
              <a:t>Выявление особенностей взаимоотношений со сверстниками и взрослыми</a:t>
            </a:r>
          </a:p>
          <a:p>
            <a:pPr marL="514350" indent="-514350" algn="l">
              <a:buAutoNum type="arabicPeriod"/>
            </a:pPr>
            <a:r>
              <a:rPr lang="ru-RU" sz="3200" dirty="0" smtClean="0"/>
              <a:t>Разработку общепедагогических мероприятий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071546"/>
            <a:ext cx="7854696" cy="390959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Пути </a:t>
            </a:r>
            <a:r>
              <a:rPr lang="ru-RU" sz="3200" dirty="0" err="1" smtClean="0"/>
              <a:t>коррекционно</a:t>
            </a:r>
            <a:r>
              <a:rPr lang="ru-RU" sz="3200" dirty="0" smtClean="0"/>
              <a:t> – педагогического воздействия:</a:t>
            </a:r>
          </a:p>
          <a:p>
            <a:pPr marL="514350" indent="-514350" algn="l">
              <a:buAutoNum type="arabicPeriod"/>
            </a:pPr>
            <a:r>
              <a:rPr lang="ru-RU" sz="3200" dirty="0" smtClean="0"/>
              <a:t>Прямой (непосредственный) –возможен при хорошем взаимопонимании родителей и учителей</a:t>
            </a:r>
          </a:p>
          <a:p>
            <a:pPr marL="514350" indent="-514350" algn="l">
              <a:buAutoNum type="arabicPeriod"/>
            </a:pPr>
            <a:r>
              <a:rPr lang="ru-RU" sz="3200" dirty="0" smtClean="0"/>
              <a:t>Косвенный (опосредованное воздействие) –  </a:t>
            </a:r>
            <a:r>
              <a:rPr lang="ru-RU" sz="3200" dirty="0" err="1" smtClean="0"/>
              <a:t>воздействие</a:t>
            </a:r>
            <a:r>
              <a:rPr lang="ru-RU" sz="3200" dirty="0" smtClean="0"/>
              <a:t>  на семью осуществляется  опосредованно через ребенка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</TotalTime>
  <Words>107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Слайд 1</vt:lpstr>
      <vt:lpstr> 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Киркица</cp:lastModifiedBy>
  <cp:revision>12</cp:revision>
  <dcterms:created xsi:type="dcterms:W3CDTF">2013-01-09T01:32:17Z</dcterms:created>
  <dcterms:modified xsi:type="dcterms:W3CDTF">2014-01-08T22:34:55Z</dcterms:modified>
</cp:coreProperties>
</file>