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775F-B079-45D4-A532-20F2784E9FD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B237-C527-4F82-B259-0C3BD85E5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775F-B079-45D4-A532-20F2784E9FD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B237-C527-4F82-B259-0C3BD85E5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775F-B079-45D4-A532-20F2784E9FD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B237-C527-4F82-B259-0C3BD85E5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775F-B079-45D4-A532-20F2784E9FD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B237-C527-4F82-B259-0C3BD85E5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775F-B079-45D4-A532-20F2784E9FD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B237-C527-4F82-B259-0C3BD85E5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775F-B079-45D4-A532-20F2784E9FD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B237-C527-4F82-B259-0C3BD85E5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775F-B079-45D4-A532-20F2784E9FD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B237-C527-4F82-B259-0C3BD85E5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775F-B079-45D4-A532-20F2784E9FD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B237-C527-4F82-B259-0C3BD85E5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775F-B079-45D4-A532-20F2784E9FD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B237-C527-4F82-B259-0C3BD85E5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775F-B079-45D4-A532-20F2784E9FD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B237-C527-4F82-B259-0C3BD85E5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775F-B079-45D4-A532-20F2784E9FD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6B237-C527-4F82-B259-0C3BD85E5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F775F-B079-45D4-A532-20F2784E9FD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6B237-C527-4F82-B259-0C3BD85E5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КОМПЬЮТЕР В ЖИЗНИ ШКОЛЬНИКА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Родительское собрание для учащихся 5 классов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700" b="1" u="sng" dirty="0" smtClean="0"/>
              <a:t>Вопросы </a:t>
            </a:r>
            <a:r>
              <a:rPr lang="ru-RU" sz="2700" b="1" u="sng" dirty="0"/>
              <a:t>для обсуждения: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--Значение </a:t>
            </a:r>
            <a:r>
              <a:rPr lang="ru-RU" sz="2700" dirty="0"/>
              <a:t>компьютера в развитии интеллекта. </a:t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--Использование </a:t>
            </a:r>
            <a:r>
              <a:rPr lang="ru-RU" sz="2700" dirty="0"/>
              <a:t>компьютера в домашних условиях для подготовки к урокам.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--Опасности  увлечения компьютером.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571480"/>
            <a:ext cx="76438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Задачи собрания: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Познакомить родителей с компьютерными возможностями.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Показать возможности использования компьютера в учебной деятельности, в домашних условиях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1" y="642919"/>
          <a:ext cx="8143932" cy="5717809"/>
        </p:xfrm>
        <a:graphic>
          <a:graphicData uri="http://schemas.openxmlformats.org/drawingml/2006/table">
            <a:tbl>
              <a:tblPr/>
              <a:tblGrid>
                <a:gridCol w="4071966"/>
                <a:gridCol w="4071966"/>
              </a:tblGrid>
              <a:tr h="695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Готовить домашние задания</a:t>
                      </a:r>
                    </a:p>
                  </a:txBody>
                  <a:tcPr marL="67692" marR="67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Просматривать энциклопедии на CD-ROM,  интерактивно познавая окружающий мир	</a:t>
                      </a:r>
                    </a:p>
                  </a:txBody>
                  <a:tcPr marL="67692" marR="67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Представлять свои идеи	</a:t>
                      </a:r>
                    </a:p>
                  </a:txBody>
                  <a:tcPr marL="67692" marR="67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Пользоваться удобными приложениями для создания 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</a:rPr>
                        <a:t> интересных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визуальных презентаций 	</a:t>
                      </a:r>
                    </a:p>
                  </a:txBody>
                  <a:tcPr marL="67692" marR="67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Готовиться к экзаменам	</a:t>
                      </a:r>
                    </a:p>
                  </a:txBody>
                  <a:tcPr marL="67692" marR="67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Сделать компьютер «репетитором», делающим обучение       интереснее, быстрее и эффективнее</a:t>
                      </a:r>
                    </a:p>
                  </a:txBody>
                  <a:tcPr marL="67692" marR="67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4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Вести исследовательскую работу	</a:t>
                      </a:r>
                    </a:p>
                  </a:txBody>
                  <a:tcPr marL="67692" marR="67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Пользоваться обширными ресурсами предельно актуальных информационных ресурсов Интернета в любой час дня и ночи	</a:t>
                      </a:r>
                    </a:p>
                  </a:txBody>
                  <a:tcPr marL="67692" marR="67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06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ТО  ЕСТЬ  ДОБЫВАТЬ   И      ОБРАБАТЫВАТЬ  ИНФОРМАЦИЮ, ИЗУЧАТЬ РАЗНЫЕ ФОРМЫ  ЕЁ ПОЛУЧЕНИЯ  И  ПРЕДСТАВЛЕНИЯ</a:t>
                      </a:r>
                    </a:p>
                  </a:txBody>
                  <a:tcPr marL="67692" marR="67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7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Проверять  и объективно оценивать свои знания</a:t>
                      </a:r>
                    </a:p>
                  </a:txBody>
                  <a:tcPr marL="67692" marR="67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Использовать различные формы проверки и тестирования, а также самостоятельно создавать их</a:t>
                      </a:r>
                    </a:p>
                  </a:txBody>
                  <a:tcPr marL="67692" marR="67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928662" y="161500"/>
            <a:ext cx="750099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 помощи персонального компьютера ученик может…</a:t>
            </a:r>
            <a:endParaRPr kumimoji="0" lang="ru-RU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6000" dirty="0" smtClean="0"/>
              <a:t>Вывод</a:t>
            </a:r>
            <a:r>
              <a:rPr lang="ru-RU" sz="6000" dirty="0"/>
              <a:t>: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Использование компьютера экономит </a:t>
            </a:r>
            <a:r>
              <a:rPr lang="ru-RU" dirty="0" smtClean="0"/>
              <a:t>время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Доступность </a:t>
            </a:r>
            <a:r>
              <a:rPr lang="ru-RU" dirty="0" smtClean="0"/>
              <a:t>учащимся самой современной </a:t>
            </a:r>
            <a:r>
              <a:rPr lang="ru-RU" dirty="0" smtClean="0"/>
              <a:t>информации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Возможность </a:t>
            </a:r>
            <a:r>
              <a:rPr lang="ru-RU" dirty="0" smtClean="0"/>
              <a:t>обратной связи с каждым </a:t>
            </a:r>
            <a:r>
              <a:rPr lang="ru-RU" dirty="0" smtClean="0"/>
              <a:t>уч-ся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Наглядность </a:t>
            </a:r>
            <a:r>
              <a:rPr lang="ru-RU" dirty="0" smtClean="0"/>
              <a:t>представленного </a:t>
            </a:r>
            <a:r>
              <a:rPr lang="ru-RU" dirty="0" smtClean="0"/>
              <a:t>материала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Возможность </a:t>
            </a:r>
            <a:r>
              <a:rPr lang="ru-RU" dirty="0" smtClean="0"/>
              <a:t>развития пространственного </a:t>
            </a:r>
            <a:r>
              <a:rPr lang="ru-RU" dirty="0" smtClean="0"/>
              <a:t>мышления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Оперативность  </a:t>
            </a:r>
            <a:r>
              <a:rPr lang="ru-RU" dirty="0" smtClean="0"/>
              <a:t>добывания информации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214422"/>
            <a:ext cx="8858312" cy="5500726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>Для </a:t>
            </a:r>
            <a:r>
              <a:rPr lang="ru-RU" sz="2000" dirty="0"/>
              <a:t>того, чтобы родители могли контролировать использование</a:t>
            </a:r>
            <a:br>
              <a:rPr lang="ru-RU" sz="2000" dirty="0"/>
            </a:br>
            <a:r>
              <a:rPr lang="ru-RU" sz="2000" dirty="0"/>
              <a:t> </a:t>
            </a:r>
            <a:r>
              <a:rPr lang="ru-RU" sz="2000" dirty="0" smtClean="0"/>
              <a:t>ребенком </a:t>
            </a:r>
            <a:r>
              <a:rPr lang="ru-RU" sz="2000" dirty="0"/>
              <a:t>компьютера, они должны сами хотя бы </a:t>
            </a:r>
            <a:r>
              <a:rPr lang="ru-RU" sz="2000" dirty="0" smtClean="0"/>
              <a:t>на элементарном </a:t>
            </a:r>
            <a:r>
              <a:rPr lang="ru-RU" sz="2000" dirty="0"/>
              <a:t>уровне уметь им     </a:t>
            </a:r>
            <a:r>
              <a:rPr lang="ru-RU" sz="2000" dirty="0" smtClean="0"/>
              <a:t>пользоваться;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Ребенок </a:t>
            </a:r>
            <a:r>
              <a:rPr lang="ru-RU" sz="2000" dirty="0" smtClean="0"/>
              <a:t> не должен  играть  </a:t>
            </a:r>
            <a:r>
              <a:rPr lang="ru-RU" sz="2000" dirty="0"/>
              <a:t>в </a:t>
            </a:r>
            <a:r>
              <a:rPr lang="ru-RU" sz="2000" dirty="0" smtClean="0"/>
              <a:t> компьютерные  </a:t>
            </a:r>
            <a:r>
              <a:rPr lang="ru-RU" sz="2000" dirty="0"/>
              <a:t>игры </a:t>
            </a:r>
            <a:r>
              <a:rPr lang="ru-RU" sz="2000" dirty="0" smtClean="0"/>
              <a:t> перед  сном</a:t>
            </a:r>
            <a:r>
              <a:rPr lang="ru-RU" sz="2000" dirty="0"/>
              <a:t>; </a:t>
            </a:r>
            <a:br>
              <a:rPr lang="ru-RU" sz="2000" dirty="0"/>
            </a:br>
            <a:r>
              <a:rPr lang="ru-RU" sz="2000" dirty="0"/>
              <a:t>Через каждые 20—ЗО минут  работы на компьютере необходимо делать перерыв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Ребенок не должен работать на компьютере более 1,5—2 часов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Родители должны контролировать приобретение ребенком компьютерных дисков с играми, чтобы они не причинили вреда детскому здоровью и психике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Если ребенок не имеет компьютера дома и посещает компьютерный клуб, родители должны знать, в каком клубе он бывает и с кем там общается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Если ребенок использует компьютер безответственно, необходимо ввести пароль, чтобы сделать невозможным доступ без разрешения родителей.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357166"/>
            <a:ext cx="8715436" cy="78581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Памятка для родителей по использованию компьютера ребенком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164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КОМПЬЮТЕР В ЖИЗНИ ШКОЛЬНИКА </vt:lpstr>
      <vt:lpstr>       Вопросы для обсуждения: --Значение компьютера в развитии интеллекта.   --Использование компьютера в домашних условиях для подготовки к урокам.    --Опасности  увлечения компьютером.   </vt:lpstr>
      <vt:lpstr>Слайд 3</vt:lpstr>
      <vt:lpstr>   Вывод:   . </vt:lpstr>
      <vt:lpstr>Для того, чтобы родители могли контролировать использование  ребенком компьютера, они должны сами хотя бы на элементарном уровне уметь им     пользоваться;  Ребенок  не должен  играть  в  компьютерные  игры  перед  сном;  Через каждые 20—ЗО минут  работы на компьютере необходимо делать перерыв;  Ребенок не должен работать на компьютере более 1,5—2 часов;  Родители должны контролировать приобретение ребенком компьютерных дисков с играми, чтобы они не причинили вреда детскому здоровью и психике;  Если ребенок не имеет компьютера дома и посещает компьютерный клуб, родители должны знать, в каком клубе он бывает и с кем там общается;  Если ребенок использует компьютер безответственно, необходимо ввести пароль, чтобы сделать невозможным доступ без разрешения родителей.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 В ЖИЗНИ ШКОЛЬНИКА </dc:title>
  <dc:creator>Сергей</dc:creator>
  <cp:lastModifiedBy>Admin</cp:lastModifiedBy>
  <cp:revision>4</cp:revision>
  <dcterms:created xsi:type="dcterms:W3CDTF">2013-01-31T13:17:57Z</dcterms:created>
  <dcterms:modified xsi:type="dcterms:W3CDTF">2014-11-12T13:26:05Z</dcterms:modified>
</cp:coreProperties>
</file>