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23.10.2011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57;&#1090;&#1077;&#1087;&#1072;\&#1056;&#1072;&#1073;&#1086;&#1095;&#1080;&#1081;%20&#1089;&#1090;&#1086;&#1083;\&#1059;&#1056;&#1054;&#1050;\&#1055;&#1088;&#1086;&#1082;&#1086;&#1092;&#1100;&#1077;&#1074;\&#1042;&#1089;&#1090;&#1072;&#1074;&#1072;&#1081;&#1090;&#1077;%20&#1083;&#1102;&#1076;&#1080;%20&#1088;&#1091;&#1089;&#1089;&#1082;&#1080;&#1077;.%20&#1050;&#1072;&#1085;&#1090;&#1072;&#1090;&#1072;%20&#1040;.%20&#1053;&#1077;&#1074;&#1089;&#1082;&#1080;&#1081;.%20&#1055;&#1088;&#1086;&#1082;&#1086;&#1092;&#1100;&#1077;&#1074;.mp3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7;&#1090;&#1077;&#1087;&#1072;\&#1056;&#1072;&#1073;&#1086;&#1095;&#1080;&#1081;%20&#1089;&#1090;&#1086;&#1083;\&#1059;&#1056;&#1054;&#1050;\&#1048;&#1089;&#1090;&#1086;&#1088;&#1080;&#1095;&#1077;&#1089;&#1082;&#1080;&#1077;%20&#1087;&#1077;&#1089;&#1085;&#1080;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7;&#1090;&#1077;&#1087;&#1072;\&#1056;&#1072;&#1073;&#1086;&#1095;&#1080;&#1081;%20&#1089;&#1090;&#1086;&#1083;\&#1059;&#1056;&#1054;&#1050;\&#1055;&#1080;&#1088;&#1072;&#1090;&#1099;%20&#1082;&#1072;&#1088;&#1080;&#1073;&#1089;&#1082;&#1086;&#1075;&#1086;%20&#1084;&#1086;&#1088;&#1103;.mp3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642918"/>
            <a:ext cx="7926135" cy="528641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</a:t>
            </a:r>
          </a:p>
          <a:p>
            <a:pPr algn="ctr"/>
            <a:r>
              <a:rPr lang="ru-RU" sz="80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«Угадай мелодию!»</a:t>
            </a:r>
          </a:p>
        </p:txBody>
      </p:sp>
      <p:pic>
        <p:nvPicPr>
          <p:cNvPr id="5" name="Вставайте люди русские. Кантата А. Невский. Прокофье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643966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5000"/>
            <a:ext cx="82296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В. Серов «Въезд Александра Невского во Псков»</a:t>
            </a:r>
            <a:endParaRPr lang="ru-RU" sz="4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Рисунок 3" descr="74820059_VASerov_Vezd_Aleksandra_Nevskogo_vo_Pskov_1945_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602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438" y="1"/>
            <a:ext cx="798990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42910" y="6072206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Памятник Александру Невскому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t-alexander-nevsk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939" y="1"/>
            <a:ext cx="377813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286496"/>
            <a:ext cx="8229600" cy="57150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П. </a:t>
            </a:r>
            <a:r>
              <a:rPr lang="ru-RU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Корин</a:t>
            </a:r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Александр Невский</a:t>
            </a:r>
            <a:endParaRPr lang="ru-RU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Исторические песн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572528" y="6286520"/>
            <a:ext cx="304800" cy="304800"/>
          </a:xfrm>
          <a:prstGeom prst="rect">
            <a:avLst/>
          </a:prstGeom>
        </p:spPr>
      </p:pic>
      <p:pic>
        <p:nvPicPr>
          <p:cNvPr id="8" name="Содержимое 7" descr="soldier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6273225"/>
            <a:ext cx="900115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В. Серов «</a:t>
            </a:r>
            <a:r>
              <a:rPr lang="ru-RU" sz="32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Солдатушки</a:t>
            </a:r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бравы ребятушки»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Исторические песн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715404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7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47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979_or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85688" y="6211669"/>
            <a:ext cx="885831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И. К. Айвазовский . Девятый вал</a:t>
            </a:r>
            <a:endParaRPr lang="ru-RU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Пираты карибского мор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lrx-2645202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20000" cy="5372100"/>
          </a:xfrm>
          <a:prstGeom prst="rect">
            <a:avLst/>
          </a:prstGeom>
        </p:spPr>
      </p:pic>
      <p:pic>
        <p:nvPicPr>
          <p:cNvPr id="7" name="Содержимое 6" descr="glrx-52651672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094423" cy="6858000"/>
          </a:xfrm>
        </p:spPr>
      </p:pic>
      <p:sp>
        <p:nvSpPr>
          <p:cNvPr id="10" name="TextBox 9"/>
          <p:cNvSpPr txBox="1"/>
          <p:nvPr/>
        </p:nvSpPr>
        <p:spPr>
          <a:xfrm>
            <a:off x="0" y="628652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И. К. Айвазовский. Морское сражение при </a:t>
            </a:r>
            <a:r>
              <a:rPr lang="ru-RU" sz="24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Наварине</a:t>
            </a:r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2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ivazovskiy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4282" y="6396335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И. К. Айвазовский. </a:t>
            </a:r>
            <a:r>
              <a:rPr lang="ru-RU" sz="24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Синопский</a:t>
            </a:r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бой.  Ночь после боя </a:t>
            </a:r>
            <a:endParaRPr lang="ru-RU" sz="2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t-alexander-nevsk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642918"/>
            <a:ext cx="1785950" cy="3536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Z-429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428604"/>
            <a:ext cx="3966867" cy="2528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12049709521пир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74" y="3857628"/>
            <a:ext cx="4251556" cy="2428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286256"/>
            <a:ext cx="24288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Герой</a:t>
            </a: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Александр Невский (русский князь, великий полководец)</a:t>
            </a:r>
            <a:endParaRPr kumimoji="0" lang="ru-RU" sz="24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43702" y="285728"/>
            <a:ext cx="21431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Герои 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русские солдаты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00892" y="3786190"/>
            <a:ext cx="2000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Герои 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Карибского моря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2" y="1"/>
            <a:ext cx="1928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Классическая музыка</a:t>
            </a:r>
            <a:endParaRPr lang="ru-RU" sz="2000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71736" y="0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Народная музыка</a:t>
            </a:r>
            <a:endParaRPr lang="ru-RU" sz="2800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4612" y="3286124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Современная музыка</a:t>
            </a:r>
            <a:endParaRPr lang="ru-RU" sz="2800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186</TotalTime>
  <Words>88</Words>
  <PresentationFormat>Экран (4:3)</PresentationFormat>
  <Paragraphs>18</Paragraphs>
  <Slides>10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Слайд 1</vt:lpstr>
      <vt:lpstr>В. Серов «Въезд Александра Невского во Псков»</vt:lpstr>
      <vt:lpstr>Слайд 3</vt:lpstr>
      <vt:lpstr>П. Корин Александр Невский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31</cp:revision>
  <dcterms:modified xsi:type="dcterms:W3CDTF">2011-10-23T14:13:54Z</dcterms:modified>
</cp:coreProperties>
</file>