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8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для шаблонов\луг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85750"/>
            <a:ext cx="9126538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Admin\Рабочий стол\угадай\Синий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715250" y="6429375"/>
            <a:ext cx="12144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E0C8-3D6A-41F5-A955-4F4C3D7B4176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C57BA-995E-4460-AEB2-9F3519E5C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AD6DC-9A86-470E-8838-EA772628A175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97508-1674-4ECA-924D-691E7D666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B5EEF-E702-45F8-A309-62C0B4E1E411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0917D-7AFA-4224-84C4-BF07FD70D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7C8F4-684D-4CCE-912B-D3D4279374BB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328E4-8F84-4E0F-8923-AB4BFAF03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69E27-28C6-4D51-8EB0-2D9274EAC198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4D004-157C-4A0A-9A9F-1EE0C1E12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76C90-2CBE-4468-8CDD-E82A3F0AE2A8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21BB6-47F6-47B5-81A9-3917BFC35C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F2-5C47-4EBF-9769-C8E240E75571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1650-D592-4520-BEC2-91004E664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F59F3-5ACD-4E85-A093-AB58AA176CDA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F62B6-9D04-42C0-8B36-CF8BF0193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D7985-D6CF-4DD0-837C-58671B92A3B3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957F-AF7F-4E36-9E8B-215BA7315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02B0A-36E5-4C81-81B4-286B36F8CAFF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C67BD-886E-4DD5-84C4-E6F5C004D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для шаблонов\Копия луг.gif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AEB580-0B69-4908-B241-0078D811D05B}" type="datetimeFigureOut">
              <a:rPr lang="ru-RU"/>
              <a:pPr>
                <a:defRPr/>
              </a:pPr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C3AD0B-82F5-4278-B948-6580F22BC3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14282" y="928670"/>
            <a:ext cx="8786874" cy="2671781"/>
          </a:xfrm>
        </p:spPr>
        <p:txBody>
          <a:bodyPr/>
          <a:lstStyle/>
          <a:p>
            <a:r>
              <a:rPr lang="ru-RU" sz="4000" b="1" dirty="0" smtClean="0"/>
              <a:t>Музыка </a:t>
            </a:r>
            <a:br>
              <a:rPr lang="ru-RU" sz="4000" b="1" dirty="0" smtClean="0"/>
            </a:br>
            <a:r>
              <a:rPr lang="ru-RU" sz="4000" b="1" dirty="0" smtClean="0"/>
              <a:t>в театре, </a:t>
            </a:r>
            <a:br>
              <a:rPr lang="ru-RU" sz="4000" b="1" dirty="0" smtClean="0"/>
            </a:br>
            <a:r>
              <a:rPr lang="ru-RU" sz="4000" b="1" dirty="0" smtClean="0"/>
              <a:t>в кино, </a:t>
            </a:r>
            <a:br>
              <a:rPr lang="ru-RU" sz="4000" b="1" dirty="0" smtClean="0"/>
            </a:br>
            <a:r>
              <a:rPr lang="ru-RU" sz="4000" b="1" dirty="0" smtClean="0"/>
              <a:t>на телевидении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1458243"/>
            <a:ext cx="850112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Нравиться ли тебе музыка?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Любишь ли ты слушать музыку дома, ходить на концерты?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Любишь ли ты петь вместе с другими так, чтобы получалось слаженно и хорошо?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Умеешь ли ты слышать себя и других в коллективе (в ансамбле)?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Знаешь ли ты песни: «В траве сидел кузнечик», «Антошка»,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Чунга-чанга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», «Чему учат в школе», «Песенка Крокодила Гены»?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Знаешь ли ты композитора, который написал перечисленные ранее песни?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7554" y="500042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Анкета</a:t>
            </a:r>
            <a:endParaRPr lang="ru-RU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14" descr="LOVESO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715272" y="285728"/>
            <a:ext cx="928694" cy="88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User\Рабочий стол\Новая папка\auth-1271-labelX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5008" y="500041"/>
            <a:ext cx="3214561" cy="4388339"/>
          </a:xfrm>
          <a:prstGeom prst="round2Diag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scene3d>
            <a:camera prst="isometricOffAxis2Left"/>
            <a:lightRig rig="threePt" dir="t"/>
          </a:scene3d>
        </p:spPr>
      </p:pic>
      <p:sp>
        <p:nvSpPr>
          <p:cNvPr id="3" name="Прямоугольник 2"/>
          <p:cNvSpPr/>
          <p:nvPr/>
        </p:nvSpPr>
        <p:spPr>
          <a:xfrm>
            <a:off x="285720" y="1643050"/>
            <a:ext cx="5572164" cy="473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Родился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12 декабря 1925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года в Киеве.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1936-43г. – обучение в музыкальной школе при Киевской консерватории, в консерватории г.Ташкент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1943г. - призвали в армию.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После Великой Отечественной войны поступил на оркестровый факультет Московской консерватории (солист-скрипач), которую окончил в 1949 году.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Работал: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3 года в оркестре Леонида Утесова,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преподавал в музыкальной школе,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работал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оркестровщиком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, композитором и музыкальным руководителем различных эстрадных оркестров.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В 1962 году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Шаинский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поступил на композиторский факультет Бакинской консерватории, где занимался в классе Кара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Караева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 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700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895092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Владимир Яковлевич </a:t>
            </a:r>
            <a:r>
              <a:rPr lang="ru-RU" sz="2400" b="1" dirty="0" err="1" smtClean="0">
                <a:solidFill>
                  <a:srgbClr val="C00000"/>
                </a:solidFill>
              </a:rPr>
              <a:t>Шаинский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7884" y="4786322"/>
            <a:ext cx="2786082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Я чувствую себя гораздо моложе своих лет.</a:t>
            </a:r>
          </a:p>
          <a:p>
            <a:r>
              <a:rPr lang="ru-RU" sz="2000" b="1" dirty="0" smtClean="0">
                <a:solidFill>
                  <a:srgbClr val="C00000"/>
                </a:solidFill>
              </a:rPr>
              <a:t>            </a:t>
            </a:r>
            <a:r>
              <a:rPr lang="ru-RU" sz="2000" b="1" dirty="0" err="1" smtClean="0">
                <a:solidFill>
                  <a:srgbClr val="C00000"/>
                </a:solidFill>
              </a:rPr>
              <a:t>В.Шаинский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i (2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57818" y="428604"/>
            <a:ext cx="3643338" cy="3643338"/>
          </a:xfrm>
          <a:prstGeom prst="round2DiagRect">
            <a:avLst/>
          </a:prstGeom>
          <a:ln>
            <a:solidFill>
              <a:schemeClr val="tx2">
                <a:lumMod val="50000"/>
              </a:schemeClr>
            </a:solidFill>
          </a:ln>
          <a:scene3d>
            <a:camera prst="isometricOffAxis2Left"/>
            <a:lightRig rig="threePt" dir="t"/>
          </a:scene3d>
        </p:spPr>
      </p:pic>
      <p:sp>
        <p:nvSpPr>
          <p:cNvPr id="3" name="TextBox 2"/>
          <p:cNvSpPr txBox="1"/>
          <p:nvPr/>
        </p:nvSpPr>
        <p:spPr>
          <a:xfrm>
            <a:off x="142844" y="92867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Музыка Владимира </a:t>
            </a:r>
            <a:r>
              <a:rPr lang="ru-RU" sz="2400" b="1" dirty="0" err="1" smtClean="0">
                <a:solidFill>
                  <a:srgbClr val="C00000"/>
                </a:solidFill>
              </a:rPr>
              <a:t>Шаинского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357298"/>
            <a:ext cx="542925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В 1970-е годы его имя звучало рядом с А.Островским,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А.Пахмутовой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, М.Таривердиевым и другими крупнейшими композиторами песенного жанра, а сами песни - "Не плачь, девчонка", "Когда цвели сады", "Идет солдат по городу", "Родительский дом" и многие другие - пользовались поистине народной любовью. Их исполняли Анна Герман, Лев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Лещенко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, Муслим Магомаев, Алла Пугачева, и многие другие ведущие артисты эстрады тех лет. Много и плодотворно Владимир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Шаинский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работал в кино, с его участием сняты фильмы:  "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Финист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Ясный Сокол", ""И снова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Анискин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", "Расписание на послезавтра", "Школьный вальс", "4:0 в пользу Танечки", "Утро без отметок", "Зловредное воскресенье".</a:t>
            </a: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endParaRPr lang="ru-RU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28" y="3929066"/>
            <a:ext cx="4143372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2Left"/>
              <a:lightRig rig="threePt" dir="t"/>
            </a:scene3d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Отдельной строкой в творческой биографии Владимира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</a:rPr>
              <a:t>Шаинского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проходит детская тема. 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Для детей композитор работает много и увлеченно. Он автор детской оперы "Трое против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Марабука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</a:rPr>
              <a:t>", известных каждому ребенку песен и музыки к популярнейшим мультфильмам.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Луг</Template>
  <TotalTime>348</TotalTime>
  <Words>358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Луг</vt:lpstr>
      <vt:lpstr>Музыка  в театре,  в кино,  на телевидении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ииииииии</dc:title>
  <dc:creator>Пользователь</dc:creator>
  <cp:lastModifiedBy>Пользователь</cp:lastModifiedBy>
  <cp:revision>52</cp:revision>
  <dcterms:created xsi:type="dcterms:W3CDTF">2013-01-21T16:40:07Z</dcterms:created>
  <dcterms:modified xsi:type="dcterms:W3CDTF">2014-04-07T18:35:53Z</dcterms:modified>
</cp:coreProperties>
</file>