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94660"/>
  </p:normalViewPr>
  <p:slideViewPr>
    <p:cSldViewPr>
      <p:cViewPr varScale="1">
        <p:scale>
          <a:sx n="68" d="100"/>
          <a:sy n="6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83F535-FDB3-4506-B7DF-B3925F6AE5F2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7E354-A28D-4D62-98CF-331130368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1480"/>
            <a:ext cx="7429552" cy="3500462"/>
          </a:xfrm>
        </p:spPr>
        <p:txBody>
          <a:bodyPr>
            <a:no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Метод учебного проекта в образовательном учреждении: проблематизация, история возникновения и развития.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В.Н. Сорока – </a:t>
            </a:r>
            <a:r>
              <a:rPr lang="ru-RU" dirty="0" err="1" smtClean="0"/>
              <a:t>Росинский</a:t>
            </a:r>
            <a:endParaRPr lang="ru-RU" dirty="0"/>
          </a:p>
        </p:txBody>
      </p:sp>
      <p:pic>
        <p:nvPicPr>
          <p:cNvPr id="5" name="Рисунок 4" descr="vikniks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285860"/>
            <a:ext cx="4857784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А.С. Макаренко</a:t>
            </a:r>
            <a:endParaRPr lang="ru-RU" dirty="0"/>
          </a:p>
        </p:txBody>
      </p:sp>
      <p:pic>
        <p:nvPicPr>
          <p:cNvPr id="6" name="Рисунок 5" descr="160.111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214422"/>
            <a:ext cx="3286148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Метод проектов – </a:t>
            </a:r>
            <a:r>
              <a:rPr lang="ru-RU" dirty="0" smtClean="0"/>
              <a:t>перспективная технология в содержании современного образования.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Проблемы современного образования:</a:t>
            </a:r>
          </a:p>
          <a:p>
            <a:pPr marL="452628" indent="-342900">
              <a:buNone/>
            </a:pPr>
            <a:endParaRPr lang="ru-RU" sz="2000" dirty="0" smtClean="0"/>
          </a:p>
          <a:p>
            <a:pPr marL="452628" indent="-342900">
              <a:buNone/>
            </a:pPr>
            <a:r>
              <a:rPr lang="ru-RU" sz="2000" dirty="0" smtClean="0"/>
              <a:t>1. Как научить превращать информацию в знания?</a:t>
            </a:r>
          </a:p>
          <a:p>
            <a:pPr marL="452628" indent="-342900">
              <a:buNone/>
            </a:pPr>
            <a:endParaRPr lang="ru-RU" sz="2000" dirty="0" smtClean="0"/>
          </a:p>
          <a:p>
            <a:pPr marL="452628" indent="-342900">
              <a:buNone/>
            </a:pPr>
            <a:r>
              <a:rPr lang="ru-RU" sz="2000" dirty="0" smtClean="0"/>
              <a:t>2. Как  организовать обучение через желание?</a:t>
            </a:r>
          </a:p>
          <a:p>
            <a:pPr marL="452628" indent="-342900">
              <a:buNone/>
            </a:pPr>
            <a:endParaRPr lang="ru-RU" sz="2000" dirty="0" smtClean="0"/>
          </a:p>
          <a:p>
            <a:pPr marL="452628" indent="-342900">
              <a:buNone/>
            </a:pPr>
            <a:r>
              <a:rPr lang="ru-RU" sz="2000" dirty="0" smtClean="0"/>
              <a:t>3. Как изменить отношения между учителем и учеником?</a:t>
            </a:r>
          </a:p>
          <a:p>
            <a:pPr marL="452628" indent="-342900">
              <a:buNone/>
            </a:pPr>
            <a:endParaRPr lang="ru-RU" sz="2000" dirty="0" smtClean="0"/>
          </a:p>
          <a:p>
            <a:pPr marL="452628" indent="-342900">
              <a:buNone/>
            </a:pPr>
            <a:r>
              <a:rPr lang="ru-RU" sz="2000" dirty="0" smtClean="0"/>
              <a:t>4. Как научить применять знания на практике?</a:t>
            </a:r>
          </a:p>
          <a:p>
            <a:pPr marL="452628" indent="-342900">
              <a:buNone/>
            </a:pPr>
            <a:endParaRPr lang="ru-RU" sz="2000" dirty="0" smtClean="0"/>
          </a:p>
          <a:p>
            <a:pPr marL="452628" indent="-342900">
              <a:buNone/>
            </a:pPr>
            <a:r>
              <a:rPr lang="ru-RU" sz="2000" dirty="0" smtClean="0"/>
              <a:t>5. Как научить продуктивно общаться?</a:t>
            </a:r>
          </a:p>
          <a:p>
            <a:pPr marL="452628" indent="-342900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История развития </a:t>
            </a:r>
          </a:p>
          <a:p>
            <a:pPr>
              <a:buNone/>
            </a:pPr>
            <a:r>
              <a:rPr lang="ru-RU" dirty="0" smtClean="0"/>
              <a:t> метода проектов.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Джон </a:t>
            </a:r>
            <a:r>
              <a:rPr lang="ru-RU" dirty="0" err="1" smtClean="0"/>
              <a:t>Дьюи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1859 – 1952):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«От ребенка – к миру,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мира – к ребенку».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714356"/>
            <a:ext cx="4000504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Концепции теории Джона </a:t>
            </a:r>
            <a:r>
              <a:rPr lang="ru-RU" b="1" dirty="0" err="1" smtClean="0"/>
              <a:t>Дьюи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sz="2400" dirty="0" smtClean="0"/>
              <a:t>-  ребенок в онтогенезе повторяет путь человечества в познании;</a:t>
            </a:r>
          </a:p>
          <a:p>
            <a:pPr>
              <a:buNone/>
            </a:pPr>
            <a:r>
              <a:rPr lang="ru-RU" sz="2400" dirty="0" smtClean="0"/>
              <a:t>-  усвоение знаний есть спонтанный, неуправляемый процесс;</a:t>
            </a:r>
          </a:p>
          <a:p>
            <a:pPr>
              <a:buNone/>
            </a:pPr>
            <a:r>
              <a:rPr lang="ru-RU" sz="2400" dirty="0" smtClean="0"/>
              <a:t>-  ребенок усваивает  материал, не просто слушая или воспринимая органами чувств, а благодаря  возникшей у него потребности в знаниях, являясь активным субъектом своего обучения.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Условия успешности обучения по </a:t>
            </a:r>
            <a:r>
              <a:rPr lang="ru-RU" b="1" dirty="0" err="1" smtClean="0"/>
              <a:t>Дьюи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 проблематизация учебного материала;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 активность ребенка;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 связь обучения  с жизнью ребенка, игрой,  трудом.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Последователи Джона </a:t>
            </a:r>
            <a:r>
              <a:rPr lang="ru-RU" b="1" dirty="0" err="1" smtClean="0"/>
              <a:t>Дьюи</a:t>
            </a:r>
            <a:r>
              <a:rPr lang="ru-RU" b="1" dirty="0" smtClean="0"/>
              <a:t>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американские педагоги </a:t>
            </a:r>
            <a:r>
              <a:rPr lang="ru-RU" b="1" dirty="0" smtClean="0"/>
              <a:t>Е. </a:t>
            </a:r>
            <a:r>
              <a:rPr lang="ru-RU" b="1" dirty="0" err="1" smtClean="0"/>
              <a:t>Паркхерст</a:t>
            </a:r>
            <a:r>
              <a:rPr lang="ru-RU" b="1" dirty="0" smtClean="0"/>
              <a:t> и </a:t>
            </a:r>
            <a:r>
              <a:rPr lang="ru-RU" b="1" dirty="0" err="1" smtClean="0"/>
              <a:t>В.Кильпатрик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Е. </a:t>
            </a:r>
            <a:r>
              <a:rPr lang="ru-RU" b="1" dirty="0" err="1" smtClean="0"/>
              <a:t>Паркхерст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«Дальтон – план»</a:t>
            </a:r>
          </a:p>
          <a:p>
            <a:pPr algn="ctr">
              <a:buNone/>
            </a:pPr>
            <a:r>
              <a:rPr lang="ru-RU" dirty="0" smtClean="0"/>
              <a:t>(система организации учебно-воспитательного процесса, основанного на принципе индивидуализации обучения).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Типы проектов по </a:t>
            </a:r>
            <a:r>
              <a:rPr lang="ru-RU" b="1" dirty="0" err="1" smtClean="0"/>
              <a:t>Кильпатрику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 marL="566928" indent="-457200">
              <a:buNone/>
            </a:pPr>
            <a:r>
              <a:rPr lang="ru-RU" sz="2400" dirty="0" smtClean="0"/>
              <a:t>1. Воплощение мысли во внешнюю форму.</a:t>
            </a:r>
          </a:p>
          <a:p>
            <a:pPr marL="566928" indent="-457200">
              <a:buNone/>
            </a:pPr>
            <a:r>
              <a:rPr lang="ru-RU" sz="2400" dirty="0" smtClean="0"/>
              <a:t>2. Получение эстетического наслаждения.</a:t>
            </a:r>
          </a:p>
          <a:p>
            <a:pPr marL="566928" indent="-457200">
              <a:buNone/>
            </a:pPr>
            <a:r>
              <a:rPr lang="ru-RU" sz="2400" dirty="0" smtClean="0"/>
              <a:t>3. Решение задачи, разрешение умственного затруднения, проблемы.</a:t>
            </a:r>
          </a:p>
          <a:p>
            <a:pPr marL="566928" indent="-457200">
              <a:buNone/>
            </a:pPr>
            <a:r>
              <a:rPr lang="ru-RU" sz="2400" dirty="0" smtClean="0"/>
              <a:t>4. Получение новых данных, усиление степени познания, таланта.</a:t>
            </a:r>
          </a:p>
          <a:p>
            <a:pPr marL="566928" indent="-45720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737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«Метод проектов» в советской педагогике: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С.Т. </a:t>
            </a:r>
            <a:r>
              <a:rPr lang="ru-RU" dirty="0" err="1" smtClean="0"/>
              <a:t>Шацкий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</p:txBody>
      </p:sp>
      <p:pic>
        <p:nvPicPr>
          <p:cNvPr id="7" name="Рисунок 6" descr="Shats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428868"/>
            <a:ext cx="378621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</TotalTime>
  <Words>275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2012-03-23T04:14:48Z</dcterms:created>
  <dcterms:modified xsi:type="dcterms:W3CDTF">2012-03-23T05:30:31Z</dcterms:modified>
</cp:coreProperties>
</file>