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dirty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dirty="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3"/>
              <a:ext cx="816" cy="3978"/>
              <a:chOff x="4944" y="-3"/>
              <a:chExt cx="816" cy="3978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3"/>
                <a:ext cx="480" cy="1434"/>
                <a:chOff x="5280" y="-3"/>
                <a:chExt cx="480" cy="1434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8" y="-4"/>
                  <a:ext cx="174" cy="176"/>
                  <a:chOff x="169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97" y="323"/>
                    <a:ext cx="1690" cy="2560"/>
                    <a:chOff x="169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5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 dirty="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9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 dirty="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3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70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5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5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dirty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 dirty="0"/>
            </a:p>
          </p:txBody>
        </p:sp>
      </p:grpSp>
      <p:sp>
        <p:nvSpPr>
          <p:cNvPr id="620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0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5E573-16E2-4BBB-871E-EC9C37E454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65F5D-D433-4E7B-9C53-30B88139A2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7354E-9431-4978-8030-44D4E9040A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6A711-98FB-4A6C-99B1-68FE596A0C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B0161-2BE1-4596-8831-DD78AC4E48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1E739-322A-4F36-91C5-34A256DFD2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A2D98-B811-4EBB-A028-7417735856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4EFF8-96EB-4FE4-9807-80FD517B09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9C313-C95E-4C38-BB9E-DEF9F1F6F0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A19F2-35F2-4E2B-8B00-537099C3F9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3BC85-D562-4124-A03D-E26D083641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dirty="0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dirty="0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dirty="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1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5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 dirty="0"/>
                    </a:p>
                  </p:txBody>
                </p:sp>
                <p:sp>
                  <p:nvSpPr>
                    <p:cNvPr id="51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9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 dirty="0"/>
                    </a:p>
                  </p:txBody>
                </p:sp>
              </p:grpSp>
              <p:sp>
                <p:nvSpPr>
                  <p:cNvPr id="51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133" name="Freeform 13"/>
                  <p:cNvSpPr>
                    <a:spLocks/>
                  </p:cNvSpPr>
                  <p:nvPr/>
                </p:nvSpPr>
                <p:spPr bwMode="auto">
                  <a:xfrm>
                    <a:off x="263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134" name="Freeform 14"/>
                  <p:cNvSpPr>
                    <a:spLocks/>
                  </p:cNvSpPr>
                  <p:nvPr/>
                </p:nvSpPr>
                <p:spPr bwMode="auto">
                  <a:xfrm>
                    <a:off x="270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135" name="Freeform 15"/>
                  <p:cNvSpPr>
                    <a:spLocks/>
                  </p:cNvSpPr>
                  <p:nvPr/>
                </p:nvSpPr>
                <p:spPr bwMode="auto">
                  <a:xfrm>
                    <a:off x="245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136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1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1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1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1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1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1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1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1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dirty="0"/>
            </a:p>
          </p:txBody>
        </p:sp>
        <p:sp>
          <p:nvSpPr>
            <p:cNvPr id="51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1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 dirty="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7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8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8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69EABFA-1898-4869-B4B9-299C8A80BF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user\&#1056;&#1072;&#1073;&#1086;&#1095;&#1080;&#1081;%20&#1089;&#1090;&#1086;&#1083;\&#1055;&#1086;&#1088;&#1090;&#1092;&#1077;&#1083;&#1100;\&#1041;&#1072;&#1088;&#1076;&#1099;\&#1042;&#1099;&#1089;&#1086;&#1094;&#1082;&#1080;&#1081;%20&#1044;&#1072;&#1074;&#1085;&#1086;%20&#1089;&#1084;&#1086;&#1083;&#1082;&#1083;&#1080;%20&#1079;&#1072;&#1083;&#1087;&#1099;%20&#1086;&#1088;&#1091;&#1076;&#1080;&#1081;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user\&#1056;&#1072;&#1073;&#1086;&#1095;&#1080;&#1081;%20&#1089;&#1090;&#1086;&#1083;\&#1084;&#1080;&#1085;&#1091;&#1089;%20&#1076;&#1083;&#1103;%20&#1091;&#1088;&#1086;&#1082;&#1086;&#1074;\&#1076;&#1077;&#1089;&#1103;&#1090;&#1099;&#1081;%20&#1085;&#1072;&#1096;%20&#1076;&#1077;&#1089;&#1072;&#1085;&#1090;.%20&#1073;&#1072;&#1090;&#1072;&#1083;&#1100;&#1086;&#1085;.wm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user\&#1056;&#1072;&#1073;&#1086;&#1095;&#1080;&#1081;%20&#1089;&#1090;&#1086;&#1083;\&#1055;&#1086;&#1088;&#1090;&#1092;&#1077;&#1083;&#1100;\&#1041;&#1072;&#1088;&#1076;&#1099;\&#1042;&#1080;&#1082;&#1090;&#1086;&#1088;%20&#1041;&#1077;&#1088;&#1082;&#1086;&#1074;&#1089;&#1082;&#1080;&#1081;_-_&#1042;&#1089;&#1087;&#1086;&#1084;&#1085;&#1080;&#1090;&#1077;,.mp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user\&#1056;&#1072;&#1073;&#1086;&#1095;&#1080;&#1081;%20&#1089;&#1090;&#1086;&#1083;\&#1055;&#1086;&#1088;&#1090;&#1092;&#1077;&#1083;&#1100;\&#1041;&#1072;&#1088;&#1076;&#1099;\87230293359607.mp3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ru-RU" sz="5400" i="1" dirty="0" smtClean="0"/>
              <a:t>Авторские песни о войне</a:t>
            </a:r>
            <a:endParaRPr lang="ru-RU" sz="5400" dirty="0" smtClean="0"/>
          </a:p>
        </p:txBody>
      </p:sp>
      <p:sp>
        <p:nvSpPr>
          <p:cNvPr id="3075" name="Подзаголовок 3"/>
          <p:cNvSpPr>
            <a:spLocks noGrp="1"/>
          </p:cNvSpPr>
          <p:nvPr>
            <p:ph type="subTitle" sz="quarter" idx="1"/>
          </p:nvPr>
        </p:nvSpPr>
        <p:spPr>
          <a:xfrm>
            <a:off x="2071688" y="4786313"/>
            <a:ext cx="5295900" cy="1500187"/>
          </a:xfrm>
        </p:spPr>
        <p:txBody>
          <a:bodyPr/>
          <a:lstStyle/>
          <a:p>
            <a:pPr algn="r"/>
            <a:r>
              <a:rPr lang="ru-RU" sz="2400" dirty="0" smtClean="0"/>
              <a:t>Каримова И.Л, учитель </a:t>
            </a:r>
            <a:r>
              <a:rPr lang="ru-RU" sz="2400" dirty="0" smtClean="0"/>
              <a:t>музыки</a:t>
            </a:r>
          </a:p>
          <a:p>
            <a:pPr algn="r"/>
            <a:r>
              <a:rPr lang="ru-RU" sz="2400" dirty="0" smtClean="0"/>
              <a:t>МАОУ «СОШ №83» г. Перми</a:t>
            </a:r>
            <a:endParaRPr lang="en-US" sz="2400" dirty="0" smtClean="0"/>
          </a:p>
          <a:p>
            <a:pPr algn="r"/>
            <a:r>
              <a:rPr lang="en-US" sz="2400" dirty="0" smtClean="0"/>
              <a:t>2011</a:t>
            </a:r>
            <a:r>
              <a:rPr lang="ru-RU" sz="2400" dirty="0" smtClean="0"/>
              <a:t>г.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4"/>
          <p:cNvSpPr>
            <a:spLocks noGrp="1"/>
          </p:cNvSpPr>
          <p:nvPr>
            <p:ph type="title"/>
          </p:nvPr>
        </p:nvSpPr>
        <p:spPr>
          <a:xfrm>
            <a:off x="214313" y="1428750"/>
            <a:ext cx="7477125" cy="3071813"/>
          </a:xfrm>
        </p:spPr>
        <p:txBody>
          <a:bodyPr/>
          <a:lstStyle/>
          <a:p>
            <a:pPr algn="ctr"/>
            <a:r>
              <a:rPr lang="ru-RU" sz="8000" dirty="0" smtClean="0"/>
              <a:t>Вечная память павшим…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высоцк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412875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Владимир Высоцкий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Давно смолкли залпы орудий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28775"/>
            <a:ext cx="3616325" cy="4497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Давно смолкли залпы орудий,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Над нами лишь солнечный свет,-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На чем проверяются люди,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Если войны уже нет?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Приходится слышать нередко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Сейчас, как тогда: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"Ты бы пошел с ним в разведку?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Нет или да?"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Не ухнет уже бронебойный,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Не быть похоронной под дверь,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И кажется - все так спокойно,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Негде раскрыться теперь...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Но все-таки слышим нередко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Сейчас, как тогда: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"Ты бы пошел с ним в разведку?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Нет или да?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Покой только снится, я знаю,-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Готовься, держись и дерись!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Есть мирная передовая 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Беда, и опасность, и риск.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Поэтому слышим нередко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Сейчас, как тогда: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"Ты бы пошел с ним в разведку?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Нет или да?"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В полях обезврежены мины,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Но мы не на поле цветов,-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Вы поиски, звезды, глубины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Не сбрасывайте со счетов.</a:t>
            </a:r>
          </a:p>
          <a:p>
            <a:pPr eaLnBrk="1" hangingPunct="1">
              <a:lnSpc>
                <a:spcPct val="80000"/>
              </a:lnSpc>
            </a:pPr>
            <a:endParaRPr lang="ru-RU" sz="1600" dirty="0" smtClean="0"/>
          </a:p>
        </p:txBody>
      </p:sp>
      <p:pic>
        <p:nvPicPr>
          <p:cNvPr id="8" name="Высоцкий Давно смолкли залпы оруди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54292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24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Булат Окуджава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6148" name="Picture 4" descr="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325" y="1844675"/>
            <a:ext cx="3121025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77125" cy="1143000"/>
          </a:xfrm>
        </p:spPr>
        <p:txBody>
          <a:bodyPr/>
          <a:lstStyle/>
          <a:p>
            <a:pPr algn="ctr" eaLnBrk="1" hangingPunct="1"/>
            <a:r>
              <a:rPr lang="ru-RU" sz="3600" dirty="0" smtClean="0"/>
              <a:t>Десятый наш десантный батальон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268413"/>
            <a:ext cx="3616325" cy="4827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Здесь птицы не поют,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Деревья не растут,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И только мы, к плечу плечо,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Врастаем в землю тут.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Горит и кружится планета,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Над нашей родиною - дым,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И, значит, нам нужна одна победа, | 2 раза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Одна на всех - мы за ценой не постоим.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Припев:</a:t>
            </a:r>
          </a:p>
          <a:p>
            <a:pPr eaLnBrk="1" hangingPunct="1">
              <a:lnSpc>
                <a:spcPct val="80000"/>
              </a:lnSpc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Нас ждет огонь смертельный,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И все ж бессилен он: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Сомненья прочь, уходит в ночь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отдельный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Десятый наш десантный батальон,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Десятый наш десантный батальон.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032250" y="1268413"/>
            <a:ext cx="3617913" cy="4827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Лишь только бой угас,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Звучит другой приказ,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И почтальон сойдет с ума,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Разыскивая нас.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Взлетает красная ракета,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Бьет пулемет, неутомим,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И, значит, нам нужна одна победа, | 2 раза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Одна на всех - мы за ценой не постоим. |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Припев.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От Курска и Орла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Война нас довела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До самых вражеских ворот 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Такие, брат, дела.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Когда-нибудь мы вспомним это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И не поверится самим,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А нынче нам нужна одна победа, | 2 раза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Одна на всех - мы за ценой не постоим. |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Припев.</a:t>
            </a:r>
          </a:p>
          <a:p>
            <a:pPr eaLnBrk="1" hangingPunct="1">
              <a:lnSpc>
                <a:spcPct val="80000"/>
              </a:lnSpc>
            </a:pPr>
            <a:endParaRPr lang="ru-RU" sz="1600" dirty="0" smtClean="0"/>
          </a:p>
        </p:txBody>
      </p:sp>
      <p:pic>
        <p:nvPicPr>
          <p:cNvPr id="11" name="десятый наш десант. батальон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286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62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берковск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60350"/>
            <a:ext cx="440055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2550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Вспомните, ребята…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908050"/>
            <a:ext cx="6911975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...И когда над ними грянул смертный гром,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 нам судьба иное начертала -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Нам, непризывному, нам, непреписному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 воинству окрестного квартала.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Сирые метели след позамели, все календари пооблетели,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Годы нашей жизни, как составы, пролетели,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 как же мы давно осиротели!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Вспомните, ребята, вспомните, ребята, 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Разве это выразить словами,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Как они стояли у военкомата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С бритыми навечно головами!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Вспомним их сегодня - всех до одного,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 вымостивших страшную дорогу.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Скоро, кроме нас, уже не будет никого,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кто вместе с ними слышал первую тревогу.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И когда над ними грянул смертный гром, трубами районного оркестра,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Мы глотали звуки ярости и муки, чтоб хотя бы музыка воскресла!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Вспомните, ребята, вспомните, ребята, 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Это только мы видали с вами,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Как они шагали от военкомата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С бритыми навечно головами!</a:t>
            </a:r>
          </a:p>
        </p:txBody>
      </p:sp>
      <p:pic>
        <p:nvPicPr>
          <p:cNvPr id="7" name="Виктор Берковский_-_Вспомните,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62150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32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Любовь Купцова</a:t>
            </a:r>
          </a:p>
        </p:txBody>
      </p:sp>
      <p:pic>
        <p:nvPicPr>
          <p:cNvPr id="10243" name="Picture 2" descr="Любовь Купц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1928813"/>
            <a:ext cx="3429000" cy="423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          Лицом в песок. </a:t>
            </a:r>
            <a:br>
              <a:rPr lang="ru-RU" dirty="0" smtClean="0"/>
            </a:br>
            <a:endParaRPr lang="ru-RU" sz="24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908050"/>
            <a:ext cx="3616325" cy="5187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Лицом в песок.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И слез не видно.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И боль натянутой струной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Звенит во мне.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Мне ль не обидно,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Что я умру в земле чужой?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И, может, там на перекрестке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Иль высоко на горных тропах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Всплакну украдкой о березке,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Хоть в сапогах весь мир протопал.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Солдатский хлеб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И боль утраты –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Приданое тебе на жизнь.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И кто в войне той виноват,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Ты матерям их объясни!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Врагу в лицо без страха смотришь.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А им взглянуть в глаза посмей,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Скажи, что где – то на чужбине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Их схоронили сыновей…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Лицом в песок.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И слез не видно.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И боль натянутой струной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Звенит во мне.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Мне ль не обидно,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Что погребут в земле чужой.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000" dirty="0" smtClean="0"/>
          </a:p>
        </p:txBody>
      </p:sp>
      <p:pic>
        <p:nvPicPr>
          <p:cNvPr id="11269" name="Picture 6" descr="246151153463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268413"/>
            <a:ext cx="31845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8723029335960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2150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31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464</TotalTime>
  <Words>678</Words>
  <Application>Microsoft Office PowerPoint</Application>
  <PresentationFormat>Экран (4:3)</PresentationFormat>
  <Paragraphs>126</Paragraphs>
  <Slides>10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Кимоно</vt:lpstr>
      <vt:lpstr>Авторские песни о войне</vt:lpstr>
      <vt:lpstr>Владимир Высоцкий </vt:lpstr>
      <vt:lpstr>Давно смолкли залпы орудий</vt:lpstr>
      <vt:lpstr>Булат Окуджава</vt:lpstr>
      <vt:lpstr>Десятый наш десантный батальон</vt:lpstr>
      <vt:lpstr>Слайд 6</vt:lpstr>
      <vt:lpstr>Вспомните, ребята…</vt:lpstr>
      <vt:lpstr>Любовь Купцова</vt:lpstr>
      <vt:lpstr>          Лицом в песок.  </vt:lpstr>
      <vt:lpstr>Вечная память павшим…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Авторские песни о войне</dc:title>
  <dc:creator>Admin</dc:creator>
  <cp:lastModifiedBy>Admin</cp:lastModifiedBy>
  <cp:revision>34</cp:revision>
  <dcterms:created xsi:type="dcterms:W3CDTF">2011-05-03T15:40:21Z</dcterms:created>
  <dcterms:modified xsi:type="dcterms:W3CDTF">2012-02-05T21:23:36Z</dcterms:modified>
</cp:coreProperties>
</file>