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8" r:id="rId3"/>
    <p:sldId id="270" r:id="rId4"/>
    <p:sldId id="257" r:id="rId5"/>
    <p:sldId id="260" r:id="rId6"/>
    <p:sldId id="265" r:id="rId7"/>
    <p:sldId id="261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4846C-1D17-4B42-A94E-349718E48ED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F9A4-5E2A-442D-9438-60569D5B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C5A69-3267-43DE-A67E-ED5031B922C6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1805-AA3A-4C95-A63E-C055DF21ED53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721D-CD95-4596-9FCD-156DE94A3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14356"/>
            <a:ext cx="7772400" cy="131087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ГОСУДАРСТВО?</a:t>
            </a:r>
            <a:r>
              <a:rPr lang="en-US" b="1" dirty="0" smtClean="0"/>
              <a:t>   </a:t>
            </a:r>
            <a:endParaRPr lang="ru-RU" b="1" dirty="0"/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000504"/>
            <a:ext cx="2214578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2357430"/>
            <a:ext cx="3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МНЕНИЕ?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3071810"/>
            <a:ext cx="335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ЗНАНИЕ?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5143512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816" y="1428736"/>
            <a:ext cx="9429816" cy="264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00130" y="0"/>
            <a:ext cx="964413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«Государство».</a:t>
            </a:r>
          </a:p>
        </p:txBody>
      </p:sp>
      <p:pic>
        <p:nvPicPr>
          <p:cNvPr id="13315" name="Содержимое 3" descr="http://smdp.ru/images/stories/fruit/1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19200"/>
            <a:ext cx="88392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Мастер -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«ФОРМИРОВАНИЕ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ПОНЯТИЙ НА ОСНОВЕ ПЕРЕХОДА МНЕНИЯ В КАТЕГОРИЮ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ЗНАНИЯ».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44164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19138" y="333375"/>
            <a:ext cx="8424862" cy="1511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>
                <a:solidFill>
                  <a:srgbClr val="FF0066"/>
                </a:solidFill>
              </a:rPr>
              <a:t>Что общего в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положении следующих лиц?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2285992"/>
            <a:ext cx="3143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Родителей  в семье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b="1" dirty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учитель в школе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Тренер в команде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Президент в государстве</a:t>
            </a:r>
            <a:endParaRPr lang="ru-RU" b="1" dirty="0"/>
          </a:p>
        </p:txBody>
      </p:sp>
      <p:pic>
        <p:nvPicPr>
          <p:cNvPr id="1026" name="Picture 2" descr="C:\Users\1\Documents\i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000240"/>
            <a:ext cx="2946400" cy="1905000"/>
          </a:xfrm>
          <a:prstGeom prst="rect">
            <a:avLst/>
          </a:prstGeom>
          <a:noFill/>
        </p:spPr>
      </p:pic>
      <p:pic>
        <p:nvPicPr>
          <p:cNvPr id="1027" name="Picture 3" descr="C:\Users\1\Documents\i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8248" y="2357430"/>
            <a:ext cx="2825752" cy="190500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214818"/>
            <a:ext cx="200026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4500570"/>
            <a:ext cx="2500330" cy="25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19138" y="0"/>
            <a:ext cx="8424862" cy="1844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 smtClean="0">
                <a:solidFill>
                  <a:srgbClr val="FF0066"/>
                </a:solidFill>
              </a:rPr>
              <a:t>Распределите в порядке общего следующие предложения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857364"/>
            <a:ext cx="78581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Полицейский оштрафовал нарушителя.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Учитель вызвал родителей в школу.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Солнце село, и наступила ночь.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Президент отправил губернатора в отставку.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Сломалась машина и шофёру пришлось заменить деталь.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Прошла зима, наступила весна. </a:t>
            </a:r>
          </a:p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00034" y="4000504"/>
          <a:ext cx="8643966" cy="3280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83"/>
                <a:gridCol w="4321983"/>
              </a:tblGrid>
              <a:tr h="1076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Полицейский оштрафовал нарушителя.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Солнце село, и наступила ночь.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1066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Учитель вызвал родителей в школу.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Сломалась машина и шофёру пришлось заменить деталь</a:t>
                      </a:r>
                      <a:endParaRPr lang="ru-RU" sz="2000" b="1" dirty="0"/>
                    </a:p>
                  </a:txBody>
                  <a:tcPr/>
                </a:tc>
              </a:tr>
              <a:tr h="1137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Президент отправил губернатора в отставку.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Прошла зима, наступила весна. 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19138" y="0"/>
            <a:ext cx="8424862" cy="178592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>
                <a:solidFill>
                  <a:srgbClr val="FF0066"/>
                </a:solidFill>
              </a:rPr>
              <a:t>Что общего в этих ситуациях?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19138" y="333375"/>
            <a:ext cx="8424862" cy="1511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>
                <a:solidFill>
                  <a:srgbClr val="FF0066"/>
                </a:solidFill>
              </a:rPr>
              <a:t>Что общего в этих ситуациях?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6113" y="2420938"/>
            <a:ext cx="8497887" cy="255454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Они строятся по принципу «господство-подчинение».  Один главенствует, проявляет свою волю, другой </a:t>
            </a:r>
            <a:r>
              <a:rPr lang="ru-RU" sz="3200" b="1" dirty="0" smtClean="0"/>
              <a:t>подчиняется </a:t>
            </a:r>
            <a:r>
              <a:rPr lang="ru-RU" sz="3200" b="1" dirty="0"/>
              <a:t>его воле. Это и есть властные отношения, отношения власти.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719138" y="0"/>
            <a:ext cx="8424862" cy="1844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 smtClean="0"/>
              <a:t>Назовите слова-ассоциации по отношению к понятию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власть?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9138" y="2357430"/>
            <a:ext cx="8424862" cy="18573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 smtClean="0"/>
              <a:t>Распределите  их по степени значимости.</a:t>
            </a:r>
            <a:endParaRPr lang="ru-RU" sz="4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9138" y="4786322"/>
            <a:ext cx="8424862" cy="185738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 u="sng" dirty="0" smtClean="0"/>
              <a:t>Сформулируйте определение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власть.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428596" y="0"/>
            <a:ext cx="8715404" cy="1844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b="1" i="1" u="sng" dirty="0" err="1" smtClean="0">
                <a:solidFill>
                  <a:srgbClr val="FF0066"/>
                </a:solidFill>
              </a:rPr>
              <a:t>Вла</a:t>
            </a:r>
            <a:r>
              <a:rPr lang="en-US" sz="4400" b="1" i="1" u="sng" dirty="0" smtClean="0">
                <a:solidFill>
                  <a:srgbClr val="FF0066"/>
                </a:solidFill>
              </a:rPr>
              <a:t>c</a:t>
            </a:r>
            <a:r>
              <a:rPr lang="ru-RU" sz="4400" b="1" i="1" u="sng" dirty="0" err="1" smtClean="0">
                <a:solidFill>
                  <a:srgbClr val="FF0066"/>
                </a:solidFill>
              </a:rPr>
              <a:t>ть</a:t>
            </a:r>
            <a:r>
              <a:rPr lang="ru-RU" sz="4400" b="1" i="1" u="sng" dirty="0" smtClean="0">
                <a:solidFill>
                  <a:srgbClr val="FF0066"/>
                </a:solidFill>
              </a:rPr>
              <a:t>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– </a:t>
            </a:r>
            <a:r>
              <a:rPr lang="ru-RU" sz="4400" b="1" i="1" u="sng" dirty="0" smtClean="0"/>
              <a:t>это возможность использования определенных средств.</a:t>
            </a:r>
            <a:endParaRPr lang="ru-RU" sz="4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9072" y="2000240"/>
            <a:ext cx="8724928" cy="207170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b="1" i="1" u="sng" dirty="0" err="1" smtClean="0">
                <a:solidFill>
                  <a:srgbClr val="FF0066"/>
                </a:solidFill>
              </a:rPr>
              <a:t>Вла</a:t>
            </a:r>
            <a:r>
              <a:rPr lang="en-US" sz="4400" b="1" i="1" u="sng" dirty="0" smtClean="0">
                <a:solidFill>
                  <a:srgbClr val="FF0066"/>
                </a:solidFill>
              </a:rPr>
              <a:t>c</a:t>
            </a:r>
            <a:r>
              <a:rPr lang="ru-RU" sz="4400" b="1" i="1" u="sng" dirty="0" err="1" smtClean="0">
                <a:solidFill>
                  <a:srgbClr val="FF0066"/>
                </a:solidFill>
              </a:rPr>
              <a:t>ть</a:t>
            </a:r>
            <a:r>
              <a:rPr lang="ru-RU" sz="4400" b="1" i="1" u="sng" dirty="0" smtClean="0">
                <a:solidFill>
                  <a:srgbClr val="FF0066"/>
                </a:solidFill>
              </a:rPr>
              <a:t>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– </a:t>
            </a:r>
            <a:r>
              <a:rPr lang="ru-RU" sz="4400" b="1" i="1" u="sng" dirty="0" smtClean="0"/>
              <a:t>это достижение определенной цели.</a:t>
            </a:r>
            <a:endParaRPr lang="ru-RU" sz="4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8596" y="4214818"/>
            <a:ext cx="8715404" cy="264318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b="1" i="1" u="sng" dirty="0" err="1" smtClean="0">
                <a:solidFill>
                  <a:srgbClr val="FF0066"/>
                </a:solidFill>
              </a:rPr>
              <a:t>Вла</a:t>
            </a:r>
            <a:r>
              <a:rPr lang="en-US" sz="4400" b="1" i="1" u="sng" dirty="0" smtClean="0">
                <a:solidFill>
                  <a:srgbClr val="FF0066"/>
                </a:solidFill>
              </a:rPr>
              <a:t>c</a:t>
            </a:r>
            <a:r>
              <a:rPr lang="ru-RU" sz="4400" b="1" i="1" u="sng" dirty="0" err="1" smtClean="0">
                <a:solidFill>
                  <a:srgbClr val="FF0066"/>
                </a:solidFill>
              </a:rPr>
              <a:t>ть</a:t>
            </a:r>
            <a:r>
              <a:rPr lang="ru-RU" sz="4400" b="1" i="1" u="sng" dirty="0" smtClean="0">
                <a:solidFill>
                  <a:srgbClr val="FF0066"/>
                </a:solidFill>
              </a:rPr>
              <a:t> </a:t>
            </a:r>
            <a:r>
              <a:rPr lang="ru-RU" sz="4400" b="1" i="1" u="sng" dirty="0" smtClean="0">
                <a:solidFill>
                  <a:srgbClr val="FF0066"/>
                </a:solidFill>
              </a:rPr>
              <a:t>– </a:t>
            </a:r>
            <a:r>
              <a:rPr lang="ru-RU" sz="4400" b="1" i="1" u="sng" dirty="0" smtClean="0"/>
              <a:t>это возможность и способность субъекта обеспечивать стабильность в обществе ( государстве).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260350"/>
            <a:ext cx="8675687" cy="255454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66"/>
                </a:solidFill>
              </a:rPr>
              <a:t>Власть </a:t>
            </a:r>
            <a:r>
              <a:rPr lang="ru-RU" sz="3200" b="1" dirty="0"/>
              <a:t>– это </a:t>
            </a:r>
            <a:r>
              <a:rPr lang="ru-RU" sz="3200" b="1" dirty="0" smtClean="0"/>
              <a:t>способность и возможность оказывать определенное воздействие на деятельность, поведение людей с помощью каких либо средств.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688" y="2786058"/>
            <a:ext cx="88583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244</Words>
  <Application>Microsoft Office PowerPoint</Application>
  <PresentationFormat>Экран (4:3)</PresentationFormat>
  <Paragraphs>54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</vt:lpstr>
      <vt:lpstr>«Государство».</vt:lpstr>
      <vt:lpstr>Мастер - класс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12</cp:revision>
  <dcterms:created xsi:type="dcterms:W3CDTF">2014-02-07T04:15:51Z</dcterms:created>
  <dcterms:modified xsi:type="dcterms:W3CDTF">2014-03-24T06:51:26Z</dcterms:modified>
</cp:coreProperties>
</file>