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7" r:id="rId4"/>
    <p:sldId id="273" r:id="rId5"/>
    <p:sldId id="258" r:id="rId6"/>
    <p:sldId id="262" r:id="rId7"/>
    <p:sldId id="26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990099"/>
    <a:srgbClr val="0000FF"/>
    <a:srgbClr val="008000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D15F-1BD0-4DC4-9DC2-EF8BCBFC8C8E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E1B2-E0C1-4707-8DF0-945CA9CF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Республиканское  специальное (коррекционное) школа- интернат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вида для детей с нарушениями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опорно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двигательного аппарата г.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Довурак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285992"/>
            <a:ext cx="83271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9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чителя музыки</a:t>
            </a:r>
          </a:p>
          <a:p>
            <a:pPr algn="ctr"/>
            <a:endParaRPr lang="ru-RU" sz="4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Алена Кан- </a:t>
            </a:r>
            <a:r>
              <a:rPr lang="ru-RU" sz="4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ооловна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6"/>
            <a:ext cx="9139315" cy="6861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57158" y="0"/>
            <a:ext cx="8786842" cy="60324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Научно- методическая деятельность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по предмету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материальная база</a:t>
            </a:r>
            <a:endParaRPr lang="ru-RU" sz="36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2014\Pictures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2014\Documents\Документы Ак- Довурак\Фото 10 лет\IMAG000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0278" t="34375" r="26389" b="30208"/>
          <a:stretch>
            <a:fillRect/>
          </a:stretch>
        </p:blipFill>
        <p:spPr bwMode="auto">
          <a:xfrm>
            <a:off x="2071670" y="500042"/>
            <a:ext cx="3571900" cy="4572032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0" y="5429264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 Визитная карточка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014\Downloads\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Рисунок 5" descr="а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214422"/>
            <a:ext cx="3643306" cy="4500594"/>
          </a:xfrm>
          <a:prstGeom prst="ellipse">
            <a:avLst/>
          </a:prstGeom>
          <a:ln w="76200" cap="rnd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86116" y="28572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36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214422"/>
            <a:ext cx="4214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Ф.И.О. 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Алена Кан-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ооловна</a:t>
            </a:r>
            <a:endParaRPr lang="ru-RU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рождения: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 ноября 1978 г.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АПУ г.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Довурак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2006 год.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руководитель. Учитель музыки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Должность: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учитель музыки и ритмики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Стаж работы: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8 лет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Категория: 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соответствие занимаемой  должности 2013году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1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9358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78632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Внеурочная деятельность по предмету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2014\Downloads\ljb062.jpg"/>
          <p:cNvPicPr>
            <a:picLocks noChangeAspect="1" noChangeArrowheads="1"/>
          </p:cNvPicPr>
          <p:nvPr/>
        </p:nvPicPr>
        <p:blipFill>
          <a:blip r:embed="rId2" cstate="print"/>
          <a:srcRect t="29487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Научно- методическая                    деятельность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014\Downloads\i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4800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4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материальная база</a:t>
            </a:r>
            <a:endParaRPr lang="ru-RU" sz="48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129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2014</dc:creator>
  <cp:lastModifiedBy>2014</cp:lastModifiedBy>
  <cp:revision>120</cp:revision>
  <dcterms:created xsi:type="dcterms:W3CDTF">2014-02-08T12:02:19Z</dcterms:created>
  <dcterms:modified xsi:type="dcterms:W3CDTF">2014-03-20T08:55:08Z</dcterms:modified>
</cp:coreProperties>
</file>