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85" r:id="rId3"/>
    <p:sldId id="276" r:id="rId4"/>
    <p:sldId id="277" r:id="rId5"/>
    <p:sldId id="278" r:id="rId6"/>
    <p:sldId id="286" r:id="rId7"/>
    <p:sldId id="281" r:id="rId8"/>
    <p:sldId id="282" r:id="rId9"/>
    <p:sldId id="280" r:id="rId10"/>
    <p:sldId id="279" r:id="rId11"/>
    <p:sldId id="256" r:id="rId12"/>
    <p:sldId id="283" r:id="rId13"/>
    <p:sldId id="284" r:id="rId14"/>
    <p:sldId id="258" r:id="rId15"/>
    <p:sldId id="260" r:id="rId16"/>
    <p:sldId id="261" r:id="rId17"/>
    <p:sldId id="287" r:id="rId18"/>
    <p:sldId id="288" r:id="rId19"/>
    <p:sldId id="262" r:id="rId20"/>
    <p:sldId id="263" r:id="rId21"/>
    <p:sldId id="264" r:id="rId22"/>
    <p:sldId id="289" r:id="rId23"/>
    <p:sldId id="265" r:id="rId24"/>
    <p:sldId id="290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2" end="3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2B70E-4EEE-472F-B985-A40CC73B1657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6554-F826-4E91-BB82-B78EB38DD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94C527-8E78-4452-B496-C4F4A3B2B8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Picture 2" descr="C:\Documents and Settings\Аня.AC8AA8CE4EDD423\Мои документы\фото камшат\P112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643438" y="500063"/>
            <a:ext cx="4500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Милый сердцу край</a:t>
            </a:r>
          </a:p>
          <a:p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           Посвящение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6027003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Автор :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Зацаринина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Александра,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7 класс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C:\Documents and Settings\Аня.AC8AA8CE4EDD423\Мои документы\фото камшат\P111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714750" y="285750"/>
            <a:ext cx="542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Ширь простора безбрежная 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28625" y="6286500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с.  Маслов-Орешин</a:t>
            </a:r>
          </a:p>
        </p:txBody>
      </p:sp>
    </p:spTree>
  </p:cSld>
  <p:clrMapOvr>
    <a:masterClrMapping/>
  </p:clrMapOvr>
  <p:transition advTm="392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узыка\рахман\степь\_mg_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884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9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9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10" name="Picture 2" descr="C:\Documents and Settings\Аня.AC8AA8CE4EDD423\Мои документы\фото камшат\P10509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38121"/>
          </a:xfrm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4500563" y="571500"/>
            <a:ext cx="4075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Зори тихие, алые…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642938" y="585787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C000"/>
                </a:solidFill>
                <a:latin typeface="Monotype Corsiva" pitchFamily="66" charset="0"/>
              </a:rPr>
              <a:t>с. Пигари», 2007</a:t>
            </a:r>
          </a:p>
        </p:txBody>
      </p:sp>
    </p:spTree>
  </p:cSld>
  <p:clrMapOvr>
    <a:masterClrMapping/>
  </p:clrMapOvr>
  <p:transition advTm="409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Documents and Settings\Аня.AC8AA8CE4EDD423\Мои документы\фото камшат\P108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857500" y="214313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Monotype Corsiva" pitchFamily="66" charset="0"/>
              </a:rPr>
              <a:t>Ширь полей, степь до неба…</a:t>
            </a:r>
          </a:p>
        </p:txBody>
      </p:sp>
    </p:spTree>
  </p:cSld>
  <p:clrMapOvr>
    <a:masterClrMapping/>
  </p:clrMapOvr>
  <p:transition advTm="4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узыка\рахман\степь\0_375f_d15a47bb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7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узыка\рахман\степь\0930b65107dff7d478e5556e65936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10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узыка\рахман\степь\0933b5d8b22cf5b28aa4733c1f658f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25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P1090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P111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5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узыка\рахман\степь\2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1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узыка\рахман\степь\0_1e284_da32a66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0"/>
            <a:ext cx="91977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6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музыка\рахман\степь\62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0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музыка\рахман\степь\66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2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P111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музыка\рахман\степь\285876_village-sky-cloud-05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96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P111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музыка\рахман\степь\963996a6ac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музыка\рахман\степь\23904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88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1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музыка\рахман\степь\1215932164_berez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522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39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музыка\рахман\степь\cc5f0b36478acf6b31266fb66db94d9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39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музыка\рахман\степь\eaa5c9836cd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476"/>
          </a:xfrm>
          <a:prstGeom prst="rect">
            <a:avLst/>
          </a:prstGeom>
          <a:noFill/>
        </p:spPr>
      </p:pic>
    </p:spTree>
  </p:cSld>
  <p:clrMapOvr>
    <a:masterClrMapping/>
  </p:clrMapOvr>
  <p:transition advTm="39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C:\Documents and Settings\Аня.AC8AA8CE4EDD423\Мои документы\фото камшат\P1050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46113" y="0"/>
            <a:ext cx="10328276" cy="6858000"/>
          </a:xfrm>
        </p:spPr>
      </p:pic>
    </p:spTree>
  </p:cSld>
  <p:clrMapOvr>
    <a:masterClrMapping/>
  </p:clrMapOvr>
  <p:transition advTm="565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музыка\рахман\степь\f258cea7948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3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музыка\рахман\степь\fcfe3eae99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5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музыка\рахман\степь\photo-5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4" descr="C:\Documents and Settings\Аня.AC8AA8CE4EDD423\Мои документы\фото камшат\DSCN33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714500" y="357188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 </a:t>
            </a:r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Ярких красок весною разлив.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6334125"/>
            <a:ext cx="541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с. Пигари , местечко   «Медвежий дол»</a:t>
            </a:r>
          </a:p>
        </p:txBody>
      </p:sp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C:\Documents and Settings\Аня.AC8AA8CE4EDD423\Мои документы\фото камшат\P1110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857750" y="0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с. Пигари        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«Закат»</a:t>
            </a:r>
          </a:p>
        </p:txBody>
      </p:sp>
    </p:spTree>
  </p:cSld>
  <p:clrMapOvr>
    <a:masterClrMapping/>
  </p:clrMapOvr>
  <p:transition advTm="39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узыка\рахман\степь\17_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27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1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2" name="Picture 2" descr="C:\Documents and Settings\Аня.AC8AA8CE4EDD423\Мои документы\фото камшат\P1080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" y="-1"/>
            <a:ext cx="9272937" cy="6858001"/>
          </a:xfrm>
        </p:spPr>
      </p:pic>
    </p:spTree>
  </p:cSld>
  <p:clrMapOvr>
    <a:masterClrMapping/>
  </p:clrMapOvr>
  <p:transition advTm="41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5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6" name="Picture 2" descr="C:\Documents and Settings\Аня.AC8AA8CE4EDD423\Мои документы\фото камшат\P1080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pic>
        <p:nvPicPr>
          <p:cNvPr id="20487" name="Picture 2" descr="C:\Documents and Settings\Аня.AC8AA8CE4EDD423\Мои документы\фото камшат\P10806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0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C:\Documents and Settings\Аня.AC8AA8CE4EDD423\Мои документы\фото камшат\P1060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28625" y="0"/>
            <a:ext cx="10326688" cy="6858000"/>
          </a:xfrm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071938" y="357188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Monotype Corsiva" pitchFamily="66" charset="0"/>
              </a:rPr>
              <a:t>Здесь зимою мороз леденящий</a:t>
            </a:r>
          </a:p>
        </p:txBody>
      </p:sp>
    </p:spTree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</Words>
  <PresentationFormat>Экран (4:3)</PresentationFormat>
  <Paragraphs>14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8</cp:revision>
  <dcterms:modified xsi:type="dcterms:W3CDTF">2011-12-17T07:49:08Z</dcterms:modified>
</cp:coreProperties>
</file>