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56" r:id="rId2"/>
    <p:sldId id="294" r:id="rId3"/>
    <p:sldId id="269" r:id="rId4"/>
    <p:sldId id="270" r:id="rId5"/>
    <p:sldId id="257" r:id="rId6"/>
    <p:sldId id="258" r:id="rId7"/>
    <p:sldId id="278" r:id="rId8"/>
    <p:sldId id="279" r:id="rId9"/>
    <p:sldId id="280" r:id="rId10"/>
    <p:sldId id="288" r:id="rId11"/>
    <p:sldId id="289" r:id="rId12"/>
    <p:sldId id="260" r:id="rId13"/>
    <p:sldId id="267" r:id="rId14"/>
    <p:sldId id="290" r:id="rId15"/>
    <p:sldId id="281" r:id="rId16"/>
    <p:sldId id="262" r:id="rId17"/>
    <p:sldId id="291" r:id="rId18"/>
    <p:sldId id="292" r:id="rId19"/>
    <p:sldId id="29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62" d="100"/>
          <a:sy n="62" d="100"/>
        </p:scale>
        <p:origin x="-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38059-2683-448F-A6CA-1FB373FCE8C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9C21D-C73D-49BB-A354-44F2CF34E27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школа</a:t>
          </a:r>
          <a:endParaRPr lang="ru-RU" sz="2800" b="1" dirty="0">
            <a:solidFill>
              <a:schemeClr val="bg1"/>
            </a:solidFill>
          </a:endParaRPr>
        </a:p>
      </dgm:t>
    </dgm:pt>
    <dgm:pt modelId="{545E0A30-3D69-4C02-A9C4-30AB1EFFE1B0}" type="parTrans" cxnId="{43CD1B21-2FAD-46C2-A726-776DD99A6E77}">
      <dgm:prSet/>
      <dgm:spPr/>
      <dgm:t>
        <a:bodyPr/>
        <a:lstStyle/>
        <a:p>
          <a:endParaRPr lang="ru-RU"/>
        </a:p>
      </dgm:t>
    </dgm:pt>
    <dgm:pt modelId="{9F0D5E03-4E97-484D-8E97-8172CC11F20E}" type="sibTrans" cxnId="{43CD1B21-2FAD-46C2-A726-776DD99A6E77}">
      <dgm:prSet/>
      <dgm:spPr/>
      <dgm:t>
        <a:bodyPr/>
        <a:lstStyle/>
        <a:p>
          <a:endParaRPr lang="ru-RU"/>
        </a:p>
      </dgm:t>
    </dgm:pt>
    <dgm:pt modelId="{96631008-D994-42DE-BEDE-57C53BE00916}">
      <dgm:prSet phldrT="[Текст]" custT="1"/>
      <dgm:spPr/>
      <dgm:t>
        <a:bodyPr/>
        <a:lstStyle/>
        <a:p>
          <a:r>
            <a:rPr lang="ru-RU" sz="3200" b="1" dirty="0" smtClean="0"/>
            <a:t>СМИ</a:t>
          </a:r>
          <a:endParaRPr lang="ru-RU" sz="3200" b="1" dirty="0"/>
        </a:p>
      </dgm:t>
    </dgm:pt>
    <dgm:pt modelId="{CC3A5C48-29D5-426C-B31D-8F60275E2594}" type="parTrans" cxnId="{9FD94B8F-1782-4794-8BB1-40644BE89613}">
      <dgm:prSet/>
      <dgm:spPr/>
      <dgm:t>
        <a:bodyPr/>
        <a:lstStyle/>
        <a:p>
          <a:endParaRPr lang="ru-RU"/>
        </a:p>
      </dgm:t>
    </dgm:pt>
    <dgm:pt modelId="{015D49A1-1B45-4715-816D-8A9D277367FA}" type="sibTrans" cxnId="{9FD94B8F-1782-4794-8BB1-40644BE89613}">
      <dgm:prSet/>
      <dgm:spPr/>
      <dgm:t>
        <a:bodyPr/>
        <a:lstStyle/>
        <a:p>
          <a:endParaRPr lang="ru-RU"/>
        </a:p>
      </dgm:t>
    </dgm:pt>
    <dgm:pt modelId="{CF9985C6-F00F-4EE3-BECF-44BCB999F122}">
      <dgm:prSet phldrT="[Текст]" custT="1"/>
      <dgm:spPr/>
      <dgm:t>
        <a:bodyPr/>
        <a:lstStyle/>
        <a:p>
          <a:r>
            <a:rPr lang="ru-RU" sz="2800" b="1" dirty="0" smtClean="0"/>
            <a:t>Семья</a:t>
          </a:r>
          <a:endParaRPr lang="ru-RU" sz="2800" b="1" dirty="0"/>
        </a:p>
      </dgm:t>
    </dgm:pt>
    <dgm:pt modelId="{446E6862-BEE2-4349-8E8E-45ECC509A9C7}" type="parTrans" cxnId="{25F53AAA-E775-4322-8C93-389195A05F9E}">
      <dgm:prSet/>
      <dgm:spPr/>
      <dgm:t>
        <a:bodyPr/>
        <a:lstStyle/>
        <a:p>
          <a:endParaRPr lang="ru-RU"/>
        </a:p>
      </dgm:t>
    </dgm:pt>
    <dgm:pt modelId="{F2C53663-D104-42BC-9EFF-3D9A1F0D4B9F}" type="sibTrans" cxnId="{25F53AAA-E775-4322-8C93-389195A05F9E}">
      <dgm:prSet/>
      <dgm:spPr/>
      <dgm:t>
        <a:bodyPr/>
        <a:lstStyle/>
        <a:p>
          <a:endParaRPr lang="ru-RU"/>
        </a:p>
      </dgm:t>
    </dgm:pt>
    <dgm:pt modelId="{E02108CF-B169-4072-9086-0DA782C85579}">
      <dgm:prSet phldrT="[Текст]" custT="1"/>
      <dgm:spPr/>
      <dgm:t>
        <a:bodyPr/>
        <a:lstStyle/>
        <a:p>
          <a:r>
            <a:rPr lang="ru-RU" sz="2000" b="1" dirty="0" smtClean="0"/>
            <a:t>Учреждения культуры</a:t>
          </a:r>
          <a:endParaRPr lang="ru-RU" sz="2000" b="1" dirty="0"/>
        </a:p>
      </dgm:t>
    </dgm:pt>
    <dgm:pt modelId="{8E26A915-9E82-4E86-A78C-644B935B51AA}" type="parTrans" cxnId="{A6A500F0-5BEF-4446-87AD-2FEAF4141243}">
      <dgm:prSet/>
      <dgm:spPr/>
      <dgm:t>
        <a:bodyPr/>
        <a:lstStyle/>
        <a:p>
          <a:endParaRPr lang="ru-RU"/>
        </a:p>
      </dgm:t>
    </dgm:pt>
    <dgm:pt modelId="{02F74A5F-5503-41F1-B3C4-17AA00A60F10}" type="sibTrans" cxnId="{A6A500F0-5BEF-4446-87AD-2FEAF4141243}">
      <dgm:prSet/>
      <dgm:spPr/>
      <dgm:t>
        <a:bodyPr/>
        <a:lstStyle/>
        <a:p>
          <a:endParaRPr lang="ru-RU"/>
        </a:p>
      </dgm:t>
    </dgm:pt>
    <dgm:pt modelId="{6945BEB6-919A-4DEF-9734-5E293F05F09D}">
      <dgm:prSet phldrT="[Текст]" custT="1"/>
      <dgm:spPr/>
      <dgm:t>
        <a:bodyPr/>
        <a:lstStyle/>
        <a:p>
          <a:r>
            <a:rPr lang="ru-RU" sz="2400" b="1" dirty="0" smtClean="0"/>
            <a:t>Религия</a:t>
          </a:r>
          <a:endParaRPr lang="ru-RU" sz="2400" b="1" dirty="0"/>
        </a:p>
      </dgm:t>
    </dgm:pt>
    <dgm:pt modelId="{DDF7BCF2-F2A0-4A2F-8CCF-FAD767DA271A}" type="parTrans" cxnId="{F7E4DB31-4AD1-4F89-93EA-5F9733497592}">
      <dgm:prSet/>
      <dgm:spPr/>
      <dgm:t>
        <a:bodyPr/>
        <a:lstStyle/>
        <a:p>
          <a:endParaRPr lang="ru-RU"/>
        </a:p>
      </dgm:t>
    </dgm:pt>
    <dgm:pt modelId="{D05423C2-0028-4714-9D49-AD4B9CC47FFC}" type="sibTrans" cxnId="{F7E4DB31-4AD1-4F89-93EA-5F9733497592}">
      <dgm:prSet/>
      <dgm:spPr/>
      <dgm:t>
        <a:bodyPr/>
        <a:lstStyle/>
        <a:p>
          <a:endParaRPr lang="ru-RU"/>
        </a:p>
      </dgm:t>
    </dgm:pt>
    <dgm:pt modelId="{8E4464AA-2739-4233-9347-CFBDE03522BF}" type="pres">
      <dgm:prSet presAssocID="{63238059-2683-448F-A6CA-1FB373FCE8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4BE6F-171B-4B9B-B45E-04AA271DEBC2}" type="pres">
      <dgm:prSet presAssocID="{74D9C21D-C73D-49BB-A354-44F2CF34E2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3AB4B-6177-4CEC-8939-5ADB53BAD5B9}" type="pres">
      <dgm:prSet presAssocID="{74D9C21D-C73D-49BB-A354-44F2CF34E27D}" presName="spNode" presStyleCnt="0"/>
      <dgm:spPr/>
    </dgm:pt>
    <dgm:pt modelId="{DE9DA4A9-EADC-4A2F-AB31-BB49C0C6DCD3}" type="pres">
      <dgm:prSet presAssocID="{9F0D5E03-4E97-484D-8E97-8172CC11F20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4BEF4F5-FE04-4265-8D85-B0E1D1678EAF}" type="pres">
      <dgm:prSet presAssocID="{96631008-D994-42DE-BEDE-57C53BE009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471A-06B9-4682-A2B1-68F5E47B4FEF}" type="pres">
      <dgm:prSet presAssocID="{96631008-D994-42DE-BEDE-57C53BE00916}" presName="spNode" presStyleCnt="0"/>
      <dgm:spPr/>
    </dgm:pt>
    <dgm:pt modelId="{6FFC1698-53EB-4DA5-A36E-2907F831BBC9}" type="pres">
      <dgm:prSet presAssocID="{015D49A1-1B45-4715-816D-8A9D277367F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1B40B87-8CD5-4080-8DFF-40FBD1F1281E}" type="pres">
      <dgm:prSet presAssocID="{CF9985C6-F00F-4EE3-BECF-44BCB999F1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963C-8A12-4A83-B92D-E77E57DCD33B}" type="pres">
      <dgm:prSet presAssocID="{CF9985C6-F00F-4EE3-BECF-44BCB999F122}" presName="spNode" presStyleCnt="0"/>
      <dgm:spPr/>
    </dgm:pt>
    <dgm:pt modelId="{CD597DF9-250C-4A8A-8460-83825D642E5B}" type="pres">
      <dgm:prSet presAssocID="{F2C53663-D104-42BC-9EFF-3D9A1F0D4B9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64961EC-A77C-4520-88EA-717C3EE68F22}" type="pres">
      <dgm:prSet presAssocID="{E02108CF-B169-4072-9086-0DA782C85579}" presName="node" presStyleLbl="node1" presStyleIdx="3" presStyleCnt="5" custScaleX="125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268D8-C87D-4565-8755-09CF9CAE3F83}" type="pres">
      <dgm:prSet presAssocID="{E02108CF-B169-4072-9086-0DA782C85579}" presName="spNode" presStyleCnt="0"/>
      <dgm:spPr/>
    </dgm:pt>
    <dgm:pt modelId="{98532D39-4D35-468A-B0C8-36BA50A43B44}" type="pres">
      <dgm:prSet presAssocID="{02F74A5F-5503-41F1-B3C4-17AA00A60F1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9D1C614-ABD0-48E7-B20B-4ED359BF892B}" type="pres">
      <dgm:prSet presAssocID="{6945BEB6-919A-4DEF-9734-5E293F05F0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BC2AA-C5EE-4E51-A908-F8075B10231F}" type="pres">
      <dgm:prSet presAssocID="{6945BEB6-919A-4DEF-9734-5E293F05F09D}" presName="spNode" presStyleCnt="0"/>
      <dgm:spPr/>
    </dgm:pt>
    <dgm:pt modelId="{FE41F3B7-8F7B-4452-BF1F-A35CB5DFFA21}" type="pres">
      <dgm:prSet presAssocID="{D05423C2-0028-4714-9D49-AD4B9CC47FF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6A500F0-5BEF-4446-87AD-2FEAF4141243}" srcId="{63238059-2683-448F-A6CA-1FB373FCE8CD}" destId="{E02108CF-B169-4072-9086-0DA782C85579}" srcOrd="3" destOrd="0" parTransId="{8E26A915-9E82-4E86-A78C-644B935B51AA}" sibTransId="{02F74A5F-5503-41F1-B3C4-17AA00A60F10}"/>
    <dgm:cxn modelId="{AEA2B3CB-3E21-497B-8E86-2163B3EE0954}" type="presOf" srcId="{96631008-D994-42DE-BEDE-57C53BE00916}" destId="{64BEF4F5-FE04-4265-8D85-B0E1D1678EAF}" srcOrd="0" destOrd="0" presId="urn:microsoft.com/office/officeart/2005/8/layout/cycle6"/>
    <dgm:cxn modelId="{43CD1B21-2FAD-46C2-A726-776DD99A6E77}" srcId="{63238059-2683-448F-A6CA-1FB373FCE8CD}" destId="{74D9C21D-C73D-49BB-A354-44F2CF34E27D}" srcOrd="0" destOrd="0" parTransId="{545E0A30-3D69-4C02-A9C4-30AB1EFFE1B0}" sibTransId="{9F0D5E03-4E97-484D-8E97-8172CC11F20E}"/>
    <dgm:cxn modelId="{25F53AAA-E775-4322-8C93-389195A05F9E}" srcId="{63238059-2683-448F-A6CA-1FB373FCE8CD}" destId="{CF9985C6-F00F-4EE3-BECF-44BCB999F122}" srcOrd="2" destOrd="0" parTransId="{446E6862-BEE2-4349-8E8E-45ECC509A9C7}" sibTransId="{F2C53663-D104-42BC-9EFF-3D9A1F0D4B9F}"/>
    <dgm:cxn modelId="{F7E4DB31-4AD1-4F89-93EA-5F9733497592}" srcId="{63238059-2683-448F-A6CA-1FB373FCE8CD}" destId="{6945BEB6-919A-4DEF-9734-5E293F05F09D}" srcOrd="4" destOrd="0" parTransId="{DDF7BCF2-F2A0-4A2F-8CCF-FAD767DA271A}" sibTransId="{D05423C2-0028-4714-9D49-AD4B9CC47FFC}"/>
    <dgm:cxn modelId="{C2CDCEA8-2F13-4D99-9E80-D31F86BF9F67}" type="presOf" srcId="{6945BEB6-919A-4DEF-9734-5E293F05F09D}" destId="{69D1C614-ABD0-48E7-B20B-4ED359BF892B}" srcOrd="0" destOrd="0" presId="urn:microsoft.com/office/officeart/2005/8/layout/cycle6"/>
    <dgm:cxn modelId="{262BEFC3-A153-4227-964D-67C490B1D9B4}" type="presOf" srcId="{015D49A1-1B45-4715-816D-8A9D277367FA}" destId="{6FFC1698-53EB-4DA5-A36E-2907F831BBC9}" srcOrd="0" destOrd="0" presId="urn:microsoft.com/office/officeart/2005/8/layout/cycle6"/>
    <dgm:cxn modelId="{0DFBEF9B-8DFC-471E-ADD4-77848FABED68}" type="presOf" srcId="{9F0D5E03-4E97-484D-8E97-8172CC11F20E}" destId="{DE9DA4A9-EADC-4A2F-AB31-BB49C0C6DCD3}" srcOrd="0" destOrd="0" presId="urn:microsoft.com/office/officeart/2005/8/layout/cycle6"/>
    <dgm:cxn modelId="{9FD94B8F-1782-4794-8BB1-40644BE89613}" srcId="{63238059-2683-448F-A6CA-1FB373FCE8CD}" destId="{96631008-D994-42DE-BEDE-57C53BE00916}" srcOrd="1" destOrd="0" parTransId="{CC3A5C48-29D5-426C-B31D-8F60275E2594}" sibTransId="{015D49A1-1B45-4715-816D-8A9D277367FA}"/>
    <dgm:cxn modelId="{E66AF67A-E3BF-4CD5-973B-49187A65B11B}" type="presOf" srcId="{F2C53663-D104-42BC-9EFF-3D9A1F0D4B9F}" destId="{CD597DF9-250C-4A8A-8460-83825D642E5B}" srcOrd="0" destOrd="0" presId="urn:microsoft.com/office/officeart/2005/8/layout/cycle6"/>
    <dgm:cxn modelId="{BF84ABA6-69E5-4817-93DB-95038E549973}" type="presOf" srcId="{E02108CF-B169-4072-9086-0DA782C85579}" destId="{264961EC-A77C-4520-88EA-717C3EE68F22}" srcOrd="0" destOrd="0" presId="urn:microsoft.com/office/officeart/2005/8/layout/cycle6"/>
    <dgm:cxn modelId="{66D698A4-A3FE-4D89-AF4B-24708B9DE876}" type="presOf" srcId="{63238059-2683-448F-A6CA-1FB373FCE8CD}" destId="{8E4464AA-2739-4233-9347-CFBDE03522BF}" srcOrd="0" destOrd="0" presId="urn:microsoft.com/office/officeart/2005/8/layout/cycle6"/>
    <dgm:cxn modelId="{94BF1C26-DC92-4B47-B16F-5E7396A31AA4}" type="presOf" srcId="{02F74A5F-5503-41F1-B3C4-17AA00A60F10}" destId="{98532D39-4D35-468A-B0C8-36BA50A43B44}" srcOrd="0" destOrd="0" presId="urn:microsoft.com/office/officeart/2005/8/layout/cycle6"/>
    <dgm:cxn modelId="{82886BE5-0825-4AC8-BF55-00BF6F526A62}" type="presOf" srcId="{74D9C21D-C73D-49BB-A354-44F2CF34E27D}" destId="{1304BE6F-171B-4B9B-B45E-04AA271DEBC2}" srcOrd="0" destOrd="0" presId="urn:microsoft.com/office/officeart/2005/8/layout/cycle6"/>
    <dgm:cxn modelId="{613E107D-323E-49F5-ABA8-2D322DF8D09B}" type="presOf" srcId="{D05423C2-0028-4714-9D49-AD4B9CC47FFC}" destId="{FE41F3B7-8F7B-4452-BF1F-A35CB5DFFA21}" srcOrd="0" destOrd="0" presId="urn:microsoft.com/office/officeart/2005/8/layout/cycle6"/>
    <dgm:cxn modelId="{76C12C56-5CB8-47C9-918D-39ACFE265540}" type="presOf" srcId="{CF9985C6-F00F-4EE3-BECF-44BCB999F122}" destId="{51B40B87-8CD5-4080-8DFF-40FBD1F1281E}" srcOrd="0" destOrd="0" presId="urn:microsoft.com/office/officeart/2005/8/layout/cycle6"/>
    <dgm:cxn modelId="{18EBE461-AD91-4351-B3A5-C86391D7E7D1}" type="presParOf" srcId="{8E4464AA-2739-4233-9347-CFBDE03522BF}" destId="{1304BE6F-171B-4B9B-B45E-04AA271DEBC2}" srcOrd="0" destOrd="0" presId="urn:microsoft.com/office/officeart/2005/8/layout/cycle6"/>
    <dgm:cxn modelId="{08084654-1DC4-44A1-B56B-169AFF09CA8F}" type="presParOf" srcId="{8E4464AA-2739-4233-9347-CFBDE03522BF}" destId="{1D03AB4B-6177-4CEC-8939-5ADB53BAD5B9}" srcOrd="1" destOrd="0" presId="urn:microsoft.com/office/officeart/2005/8/layout/cycle6"/>
    <dgm:cxn modelId="{8E02E1C8-FCC1-4B1C-A813-6567E8085EFC}" type="presParOf" srcId="{8E4464AA-2739-4233-9347-CFBDE03522BF}" destId="{DE9DA4A9-EADC-4A2F-AB31-BB49C0C6DCD3}" srcOrd="2" destOrd="0" presId="urn:microsoft.com/office/officeart/2005/8/layout/cycle6"/>
    <dgm:cxn modelId="{58D77BCB-F3A4-4BC4-83FD-A95357F9802B}" type="presParOf" srcId="{8E4464AA-2739-4233-9347-CFBDE03522BF}" destId="{64BEF4F5-FE04-4265-8D85-B0E1D1678EAF}" srcOrd="3" destOrd="0" presId="urn:microsoft.com/office/officeart/2005/8/layout/cycle6"/>
    <dgm:cxn modelId="{2B5A392F-021D-4BED-8297-A503FC4B5131}" type="presParOf" srcId="{8E4464AA-2739-4233-9347-CFBDE03522BF}" destId="{8E95471A-06B9-4682-A2B1-68F5E47B4FEF}" srcOrd="4" destOrd="0" presId="urn:microsoft.com/office/officeart/2005/8/layout/cycle6"/>
    <dgm:cxn modelId="{77373887-68EA-4244-9923-7C20052B3255}" type="presParOf" srcId="{8E4464AA-2739-4233-9347-CFBDE03522BF}" destId="{6FFC1698-53EB-4DA5-A36E-2907F831BBC9}" srcOrd="5" destOrd="0" presId="urn:microsoft.com/office/officeart/2005/8/layout/cycle6"/>
    <dgm:cxn modelId="{D2FBFF7B-4839-494F-A5F4-F39F55178D27}" type="presParOf" srcId="{8E4464AA-2739-4233-9347-CFBDE03522BF}" destId="{51B40B87-8CD5-4080-8DFF-40FBD1F1281E}" srcOrd="6" destOrd="0" presId="urn:microsoft.com/office/officeart/2005/8/layout/cycle6"/>
    <dgm:cxn modelId="{CF714359-D6F9-414C-A6AC-35CF8F6A0840}" type="presParOf" srcId="{8E4464AA-2739-4233-9347-CFBDE03522BF}" destId="{A22F963C-8A12-4A83-B92D-E77E57DCD33B}" srcOrd="7" destOrd="0" presId="urn:microsoft.com/office/officeart/2005/8/layout/cycle6"/>
    <dgm:cxn modelId="{D9C9A0D9-006F-441B-BEE1-016C2AB2F872}" type="presParOf" srcId="{8E4464AA-2739-4233-9347-CFBDE03522BF}" destId="{CD597DF9-250C-4A8A-8460-83825D642E5B}" srcOrd="8" destOrd="0" presId="urn:microsoft.com/office/officeart/2005/8/layout/cycle6"/>
    <dgm:cxn modelId="{FA12E9A8-A4D1-4EC0-AAD6-2AE1146A54FB}" type="presParOf" srcId="{8E4464AA-2739-4233-9347-CFBDE03522BF}" destId="{264961EC-A77C-4520-88EA-717C3EE68F22}" srcOrd="9" destOrd="0" presId="urn:microsoft.com/office/officeart/2005/8/layout/cycle6"/>
    <dgm:cxn modelId="{44CC382F-7558-4D1D-86FB-80DEDA8E2641}" type="presParOf" srcId="{8E4464AA-2739-4233-9347-CFBDE03522BF}" destId="{095268D8-C87D-4565-8755-09CF9CAE3F83}" srcOrd="10" destOrd="0" presId="urn:microsoft.com/office/officeart/2005/8/layout/cycle6"/>
    <dgm:cxn modelId="{51CBC09C-93E3-4B45-B0AF-01CFD950B4EB}" type="presParOf" srcId="{8E4464AA-2739-4233-9347-CFBDE03522BF}" destId="{98532D39-4D35-468A-B0C8-36BA50A43B44}" srcOrd="11" destOrd="0" presId="urn:microsoft.com/office/officeart/2005/8/layout/cycle6"/>
    <dgm:cxn modelId="{C2673562-8CFC-438D-A3BF-1E2D1A5D9829}" type="presParOf" srcId="{8E4464AA-2739-4233-9347-CFBDE03522BF}" destId="{69D1C614-ABD0-48E7-B20B-4ED359BF892B}" srcOrd="12" destOrd="0" presId="urn:microsoft.com/office/officeart/2005/8/layout/cycle6"/>
    <dgm:cxn modelId="{9D28894D-E737-4AD3-BD40-E1845EC22DA3}" type="presParOf" srcId="{8E4464AA-2739-4233-9347-CFBDE03522BF}" destId="{66ABC2AA-C5EE-4E51-A908-F8075B10231F}" srcOrd="13" destOrd="0" presId="urn:microsoft.com/office/officeart/2005/8/layout/cycle6"/>
    <dgm:cxn modelId="{6D99AF2C-1B61-42ED-A628-C1E25E6560AF}" type="presParOf" srcId="{8E4464AA-2739-4233-9347-CFBDE03522BF}" destId="{FE41F3B7-8F7B-4452-BF1F-A35CB5DFFA2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BE6F-171B-4B9B-B45E-04AA271DEBC2}">
      <dsp:nvSpPr>
        <dsp:cNvPr id="0" name=""/>
        <dsp:cNvSpPr/>
      </dsp:nvSpPr>
      <dsp:spPr>
        <a:xfrm>
          <a:off x="2897018" y="1861"/>
          <a:ext cx="1330662" cy="86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школа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2939240" y="44083"/>
        <a:ext cx="1246218" cy="780486"/>
      </dsp:txXfrm>
    </dsp:sp>
    <dsp:sp modelId="{DE9DA4A9-EADC-4A2F-AB31-BB49C0C6DCD3}">
      <dsp:nvSpPr>
        <dsp:cNvPr id="0" name=""/>
        <dsp:cNvSpPr/>
      </dsp:nvSpPr>
      <dsp:spPr>
        <a:xfrm>
          <a:off x="1833840" y="434327"/>
          <a:ext cx="3457019" cy="3457019"/>
        </a:xfrm>
        <a:custGeom>
          <a:avLst/>
          <a:gdLst/>
          <a:ahLst/>
          <a:cxnLst/>
          <a:rect l="0" t="0" r="0" b="0"/>
          <a:pathLst>
            <a:path>
              <a:moveTo>
                <a:pt x="2402988" y="137024"/>
              </a:moveTo>
              <a:arcTo wR="1728509" hR="1728509" stAng="17578047" swAng="196213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EF4F5-FE04-4265-8D85-B0E1D1678EAF}">
      <dsp:nvSpPr>
        <dsp:cNvPr id="0" name=""/>
        <dsp:cNvSpPr/>
      </dsp:nvSpPr>
      <dsp:spPr>
        <a:xfrm>
          <a:off x="4540928" y="1196232"/>
          <a:ext cx="1330662" cy="86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СМИ</a:t>
          </a:r>
          <a:endParaRPr lang="ru-RU" sz="3200" b="1" kern="1200" dirty="0"/>
        </a:p>
      </dsp:txBody>
      <dsp:txXfrm>
        <a:off x="4583150" y="1238454"/>
        <a:ext cx="1246218" cy="780486"/>
      </dsp:txXfrm>
    </dsp:sp>
    <dsp:sp modelId="{6FFC1698-53EB-4DA5-A36E-2907F831BBC9}">
      <dsp:nvSpPr>
        <dsp:cNvPr id="0" name=""/>
        <dsp:cNvSpPr/>
      </dsp:nvSpPr>
      <dsp:spPr>
        <a:xfrm>
          <a:off x="1833840" y="434327"/>
          <a:ext cx="3457019" cy="3457019"/>
        </a:xfrm>
        <a:custGeom>
          <a:avLst/>
          <a:gdLst/>
          <a:ahLst/>
          <a:cxnLst/>
          <a:rect l="0" t="0" r="0" b="0"/>
          <a:pathLst>
            <a:path>
              <a:moveTo>
                <a:pt x="3454642" y="1637887"/>
              </a:moveTo>
              <a:arcTo wR="1728509" hR="1728509" stAng="21419683" swAng="219676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40B87-8CD5-4080-8DFF-40FBD1F1281E}">
      <dsp:nvSpPr>
        <dsp:cNvPr id="0" name=""/>
        <dsp:cNvSpPr/>
      </dsp:nvSpPr>
      <dsp:spPr>
        <a:xfrm>
          <a:off x="3913011" y="3128765"/>
          <a:ext cx="1330662" cy="86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Семья</a:t>
          </a:r>
          <a:endParaRPr lang="ru-RU" sz="2800" b="1" kern="1200" dirty="0"/>
        </a:p>
      </dsp:txBody>
      <dsp:txXfrm>
        <a:off x="3955233" y="3170987"/>
        <a:ext cx="1246218" cy="780486"/>
      </dsp:txXfrm>
    </dsp:sp>
    <dsp:sp modelId="{CD597DF9-250C-4A8A-8460-83825D642E5B}">
      <dsp:nvSpPr>
        <dsp:cNvPr id="0" name=""/>
        <dsp:cNvSpPr/>
      </dsp:nvSpPr>
      <dsp:spPr>
        <a:xfrm>
          <a:off x="1833840" y="434327"/>
          <a:ext cx="3457019" cy="3457019"/>
        </a:xfrm>
        <a:custGeom>
          <a:avLst/>
          <a:gdLst/>
          <a:ahLst/>
          <a:cxnLst/>
          <a:rect l="0" t="0" r="0" b="0"/>
          <a:pathLst>
            <a:path>
              <a:moveTo>
                <a:pt x="2073986" y="3422142"/>
              </a:moveTo>
              <a:arcTo wR="1728509" hR="1728509" stAng="4708239" swAng="103566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961EC-A77C-4520-88EA-717C3EE68F22}">
      <dsp:nvSpPr>
        <dsp:cNvPr id="0" name=""/>
        <dsp:cNvSpPr/>
      </dsp:nvSpPr>
      <dsp:spPr>
        <a:xfrm>
          <a:off x="1708259" y="3128765"/>
          <a:ext cx="1676196" cy="86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Учреждения культуры</a:t>
          </a:r>
          <a:endParaRPr lang="ru-RU" sz="2000" b="1" kern="1200" dirty="0"/>
        </a:p>
      </dsp:txBody>
      <dsp:txXfrm>
        <a:off x="1750481" y="3170987"/>
        <a:ext cx="1591752" cy="780486"/>
      </dsp:txXfrm>
    </dsp:sp>
    <dsp:sp modelId="{98532D39-4D35-468A-B0C8-36BA50A43B44}">
      <dsp:nvSpPr>
        <dsp:cNvPr id="0" name=""/>
        <dsp:cNvSpPr/>
      </dsp:nvSpPr>
      <dsp:spPr>
        <a:xfrm>
          <a:off x="1833840" y="434327"/>
          <a:ext cx="3457019" cy="3457019"/>
        </a:xfrm>
        <a:custGeom>
          <a:avLst/>
          <a:gdLst/>
          <a:ahLst/>
          <a:cxnLst/>
          <a:rect l="0" t="0" r="0" b="0"/>
          <a:pathLst>
            <a:path>
              <a:moveTo>
                <a:pt x="288921" y="2685239"/>
              </a:moveTo>
              <a:arcTo wR="1728509" hR="1728509" stAng="8783553" swAng="219676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1C614-ABD0-48E7-B20B-4ED359BF892B}">
      <dsp:nvSpPr>
        <dsp:cNvPr id="0" name=""/>
        <dsp:cNvSpPr/>
      </dsp:nvSpPr>
      <dsp:spPr>
        <a:xfrm>
          <a:off x="1253108" y="1196232"/>
          <a:ext cx="1330662" cy="86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Религия</a:t>
          </a:r>
          <a:endParaRPr lang="ru-RU" sz="2400" b="1" kern="1200" dirty="0"/>
        </a:p>
      </dsp:txBody>
      <dsp:txXfrm>
        <a:off x="1295330" y="1238454"/>
        <a:ext cx="1246218" cy="780486"/>
      </dsp:txXfrm>
    </dsp:sp>
    <dsp:sp modelId="{FE41F3B7-8F7B-4452-BF1F-A35CB5DFFA21}">
      <dsp:nvSpPr>
        <dsp:cNvPr id="0" name=""/>
        <dsp:cNvSpPr/>
      </dsp:nvSpPr>
      <dsp:spPr>
        <a:xfrm>
          <a:off x="1833840" y="434327"/>
          <a:ext cx="3457019" cy="3457019"/>
        </a:xfrm>
        <a:custGeom>
          <a:avLst/>
          <a:gdLst/>
          <a:ahLst/>
          <a:cxnLst/>
          <a:rect l="0" t="0" r="0" b="0"/>
          <a:pathLst>
            <a:path>
              <a:moveTo>
                <a:pt x="301105" y="753695"/>
              </a:moveTo>
              <a:arcTo wR="1728509" hR="1728509" stAng="12859816" swAng="196213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F443-9CCA-44E4-9608-202948B8072D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6526-08E0-473F-80C6-8E3D71FB1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426611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Ведущие целевые установки и основные ожидаемые результаты основного общего образования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214685"/>
            <a:ext cx="3529010" cy="28066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обучения ребенка состоит в том, чтобы сделать его способным развиваться без помощи учителя.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Элберт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Грин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Хаббарт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(1856 - 1915) –английский литератор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2148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572362"/>
              </p:ext>
            </p:extLst>
          </p:nvPr>
        </p:nvGraphicFramePr>
        <p:xfrm>
          <a:off x="457200" y="620688"/>
          <a:ext cx="8229600" cy="619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5698976"/>
              </a:tblGrid>
              <a:tr h="6191592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• формирование 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навыков </a:t>
                      </a:r>
                      <a:r>
                        <a:rPr kumimoji="0" lang="ru-RU" sz="2400" b="1" i="1" u="none" strike="noStrike" kern="1200" cap="none" spc="0" normalizeH="0" baseline="0" noProof="0" dirty="0" err="1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взаимо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 и самооценки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 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навыков рефлексии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 на основе использования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критериальной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системы оценки;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организация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системы проб подростками своих возможностей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за счёт использования дополнительных возможностей образовательного процесса, в том числе: факультативов, программы формирования ИКТ-компетентности школьников; программы учебно-исследовательской и проектной деятельности; программы внеурочной деятельности; программы профессиональной ориентации; программы экологического образования; программы дополнительного образования;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0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526361"/>
              </p:ext>
            </p:extLst>
          </p:nvPr>
        </p:nvGraphicFramePr>
        <p:xfrm>
          <a:off x="457200" y="620688"/>
          <a:ext cx="8229600" cy="619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191592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целенаправленное формирование в курсе технологии </a:t>
                      </a: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представлений о рынке труда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и требованиях, предъявляемых различными массовыми востребованными профессиями к подготовке и личным качествам будущего труженика;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приобретение </a:t>
                      </a: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практического опыта пробного проектирования жизненной и профессиональной карьеры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на основе соотнесения своих интересов, склонностей, личностных качеств, уровня подготовки с требованиями профессиональной деятельности.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476672"/>
            <a:ext cx="7128792" cy="36724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сфере развития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регулятивных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универсальных учебных действий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приоритетное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внимание уделяется формированию действий целеполагания, включая способность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ставить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новые учебные цели и задачи,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планировать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их реализацию.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Ведущим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способом решения этих задач является формирование способности к проектированию.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972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сфере развития </a:t>
            </a:r>
            <a:r>
              <a:rPr lang="ru-RU" sz="2800" u="sng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коммуникативных универсальных учебных действий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приоритетное внимание уделяется:</a:t>
            </a:r>
            <a:r>
              <a:rPr lang="ru-RU" sz="40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 формированию действий по организации и планированию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учебного сотрудничества с учителем и сверстниками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умений работать в группе и приобретению опыта такой работы, практическому освоению морально-этических и психологических принципов общения и сотрудничества;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3042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16320"/>
            <a:ext cx="8435280" cy="28930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 развитию 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речевой деятельности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приобретению опыта использования речевых средств для регуляции умственной деятельности, приобретению опыта регуляции собственного речевого поведения как основы коммуникативной компетентности.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 практическому освоению умений, составляющих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основу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коммуникативной компетентности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ставить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решать многообразные коммуникативные задачи; действовать с учётом позиции другого и уметь согласовывать свои действия;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устанавливать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поддерживать необходимые контакты с другими людьми; удовлетворительно владеть нормами и техникой общения;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определять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 коммуникации, оценивать ситуацию, учитывать намерения и способы коммуникации партнёра, выбирать адекватные стратегии коммуникации;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1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сфере развития познавательных универсальных учебных действий приоритетное внимание уделяется:</a:t>
            </a:r>
            <a:r>
              <a:rPr lang="ru-RU" sz="44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03567"/>
              </p:ext>
            </p:extLst>
          </p:nvPr>
        </p:nvGraphicFramePr>
        <p:xfrm>
          <a:off x="457200" y="1844824"/>
          <a:ext cx="82296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4762872"/>
              </a:tblGrid>
              <a:tr h="59766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практическому освоению обучающимися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 проектно-исследовательской деятельности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• развитию </a:t>
                      </a:r>
                    </a:p>
                    <a:p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Стратегий смыслового чтения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и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работе с информацией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практическому освоению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методов познания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используемых в различных областях знания и сферах культуры, соответствующего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</a:t>
                      </a:r>
                      <a:r>
                        <a:rPr lang="ru-RU" sz="2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инструментария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понятийного аппарата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регулярному обращению в учебном процессе к использованию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общеучебных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умений, знаково-символических средств, широкого спектра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логических действий и операций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75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При </a:t>
            </a:r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изучении учебных предметов обучающиеся усовершенствуют приобретённые на первой ступени </a:t>
            </a:r>
            <a:r>
              <a:rPr lang="ru-RU" sz="2800" i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навыки работы с информацией</a:t>
            </a:r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 и пополнят их. Они смогут работать с текстами, преобразовывать и интерпретировать содержащуюся в них информацию, в том числе:</a:t>
            </a:r>
            <a:b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700" dirty="0">
              <a:solidFill>
                <a:schemeClr val="accent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 систематизировать, сопоставлять, анализировать, обобщать и интерпретировать информацию, содержащуюся в готовых информационных объектах;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• выделять главную и избыточную информацию, выполнять смысловое свёртывание выделенных фактов, мыслей; представлять информацию в сжатой словесной форме (в виде плана или тезисов) и в наглядно-символической форме (в виде таблиц, графических схем и диаграмм, карт понятий — концептуальных диаграмм, опорных конспектов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• заполнять и дополнять таблицы, схемы, диаграммы, тексты.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48883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 усовершенствуют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поиска информации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компьютерных и некомпьютерных источниках информации, приобретут навык формулирования запросов и опыт использования поисковых машин.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научатся осуществлять поиск информации в Интернете, школьном информационном пространстве, базах данных и на персональном компьютере с использованием поисковых сервисов, строить поисковые запросы в зависимости от цели запроса и анализировать результаты поиска.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4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39797"/>
            <a:ext cx="7200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 приобретут потребность поиска дополнительной информации для решения учебных задач и самостоятельной познавательной деятельности; освоят эффективные приёмы поиска, организации и хранения информации на персональном компьютере, в информационной среде учреждения и в Интернете; приобретут первичные навыки формирования и организации собственного информационного пространства.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9694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4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усовершенствуют умение передавать информацию в устной форме, сопровождаемой аудиовизуальной поддержкой, и в письменной форме гипермедиа.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ts val="204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смогут использовать информацию для установления причинно-следственных связей и зависимостей, объяснений и доказательств фактов в различных учебных и практических ситуациях, ситуациях моделирования и проектирования.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2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857496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28604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357694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21481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357167"/>
            <a:ext cx="2643205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01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добрый путь!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Творческих успехов!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8754" y="1806575"/>
            <a:ext cx="6086492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результате изучения всех без исключения предметов основной школы получат дальнейшее развитие 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личностные, регулятивные, коммуникативные и познавательные универсальные учебные действия, учебная (общая и предметная) и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общепользовательская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ИКТ-компетентность обучающихся.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9650" y="1806575"/>
          <a:ext cx="71247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79163" marR="7916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9163" marR="79163"/>
                </a:tc>
              </a:tr>
            </a:tbl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auto">
          <a:xfrm flipH="1">
            <a:off x="600944" y="1916111"/>
            <a:ext cx="3600400" cy="3313087"/>
          </a:xfrm>
          <a:prstGeom prst="foldedCorner">
            <a:avLst>
              <a:gd name="adj" fmla="val 2906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ходе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изучения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средствами всех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предметов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выпускников будут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заложены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основы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формально-логического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мышления, рефлексии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kumimoji="1" lang="ru-RU" sz="2800" b="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644008" y="1916113"/>
            <a:ext cx="3960440" cy="3313085"/>
          </a:xfrm>
          <a:prstGeom prst="foldedCorner">
            <a:avLst>
              <a:gd name="adj" fmla="val 309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ходе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изучения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всех учебных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предметов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обучающиеся 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приобретут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проектной деятельности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особой формы учебной работы. </a:t>
            </a:r>
            <a:endParaRPr kumimoji="1"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9439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ходе планирования и выполнения учебных исследований обучающиеся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освоят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умение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оперировать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гипотезами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отличительным инструментом научного рассуждения,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приобретут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опыт решения интеллектуальных задач на основе мысленного построения различных предположений и их последующей проверки.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основной школе на всех предметах будет продолжена работа по формированию и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развитию</a:t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2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основ читательской </a:t>
            </a:r>
            <a:r>
              <a:rPr lang="ru-RU" sz="22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компетенции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выпускников будет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сформирована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потребность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систематическом чтении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средстве познания мира и себя в этом мире, гармонизации отношений человека и общества, создании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«потребного будущего».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Учащиеся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усовершенствуют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технику чтения</a:t>
            </a:r>
          </a:p>
          <a:p>
            <a:pPr marL="109728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и приобретут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устойчивый </a:t>
            </a:r>
            <a:r>
              <a:rPr lang="ru-RU" sz="2400" i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осмысленного чтения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получат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возможность приобрести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навык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рефлексивного чтения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19256" cy="113813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Учащиеся овладеют различными 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i="1" u="sng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видами</a:t>
            </a:r>
            <a:r>
              <a:rPr lang="ru-RU" sz="2700" u="sng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700" i="1" u="sng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 типами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7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чтения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 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ознакомительным</a:t>
            </a:r>
            <a:r>
              <a:rPr lang="ru-RU" sz="27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изучающим, просмотровым, поисковым и выборочным; выразительным чтением</a:t>
            </a:r>
            <a:r>
              <a:rPr lang="ru-RU" sz="27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270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i="1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коммуникативным чтением вслух и про себя;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учебным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самостоятельным чтением.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96951"/>
            <a:ext cx="8229600" cy="24482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 овладеют основными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стратегиями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чтения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художественных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других видов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текстов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будут способны выбрать стратегию чтения,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отвечающую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конкретной учебной задаче</a:t>
            </a:r>
            <a:r>
              <a:rPr lang="ru-RU" sz="4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сфере развития личностных универсальных учебных действий приоритетное внимание уделяется формированию: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69402"/>
              </p:ext>
            </p:extLst>
          </p:nvPr>
        </p:nvGraphicFramePr>
        <p:xfrm>
          <a:off x="467544" y="1700808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•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 гражданской идентичности личности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(включая когнитивный, эмоционально-ценностный и поведенческий компоненты);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• </a:t>
                      </a: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основ социальных компетенций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(включая ценностно-смысловые установки и моральные нормы, опыт социальных и межличностных отношений, правосознание);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67138"/>
              </p:ext>
            </p:extLst>
          </p:nvPr>
        </p:nvGraphicFramePr>
        <p:xfrm>
          <a:off x="457200" y="1142984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32"/>
                <a:gridCol w="3826768"/>
              </a:tblGrid>
              <a:tr h="4014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• готовности и способности к переходу к самообразованию на основе учебно-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познавательной мотивации,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в том числе</a:t>
                      </a:r>
                      <a:r>
                        <a:rPr kumimoji="0" lang="ru-RU" sz="2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24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готовности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к выбору направления профильного образования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kumimoji="0" lang="ru-RU" sz="2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частности, формированию 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готовности и способности к выбору направления профильного образования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способствуют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42645"/>
              </p:ext>
            </p:extLst>
          </p:nvPr>
        </p:nvGraphicFramePr>
        <p:xfrm>
          <a:off x="457200" y="620688"/>
          <a:ext cx="8229600" cy="619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5266928"/>
              </a:tblGrid>
              <a:tr h="6191592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целенаправленное формирование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интереса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к изучаемым областям знания и видам деятельности, педагогическая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поддержка любознательности и избирательности интересов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• реализация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уровневого подхода как в преподавании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(на основе дифференциации требований к освоению учебных программ и достижению планируемых результатов),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 и в оценочных процедурах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основе дифференциации содержания проверочных заданий или критериев оценки достижения планируемых результатов на базовом и повышенных уровнях);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626</TotalTime>
  <Words>201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Ведущие целевые установки и основные ожидаемые результаты основного общего образования</vt:lpstr>
      <vt:lpstr>Презентация PowerPoint</vt:lpstr>
      <vt:lpstr>В результате изучения всех без исключения предметов основной школы получат дальнейшее развитие личностные, регулятивные, коммуникативные и познавательные универсальные учебные действия, учебная (общая и предметная) и общепользовательская ИКТ-компетентность обучающихся. </vt:lpstr>
      <vt:lpstr> </vt:lpstr>
      <vt:lpstr>В основной школе на всех предметах будет продолжена работа по формированию и развитию  основ читательской компетенции</vt:lpstr>
      <vt:lpstr>Учащиеся овладеют различными  видами и типами чтения:  ознакомительным, изучающим, просмотровым, поисковым и выборочным; выразительным чтением;  коммуникативным чтением вслух и про себя;  учебным и самостоятельным чтением. </vt:lpstr>
      <vt:lpstr>В сфере развития личностных универсальных учебных действий приоритетное внимание уделяется формированию: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сфере развития коммуникативных универсальных учебных действий приоритетное внимание уделяется:  </vt:lpstr>
      <vt:lpstr>     </vt:lpstr>
      <vt:lpstr> В сфере развития познавательных универсальных учебных действий приоритетное внимание уделяется: </vt:lpstr>
      <vt:lpstr> При изучении учебных предметов обучающиеся усовершенствуют приобретённые на первой ступени навыки работы с информацией и пополнят их. Они смогут работать с текстами, преобразовывать и интерпретировать содержащуюся в них информацию, в том числе: </vt:lpstr>
      <vt:lpstr>Презентация PowerPoint</vt:lpstr>
      <vt:lpstr>Презентация PowerPoint</vt:lpstr>
      <vt:lpstr>Презентация PowerPoint</vt:lpstr>
      <vt:lpstr>В добрый путь! 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Стандарты второго поколения в действии</dc:title>
  <dc:creator>Коля</dc:creator>
  <cp:lastModifiedBy>user</cp:lastModifiedBy>
  <cp:revision>68</cp:revision>
  <dcterms:modified xsi:type="dcterms:W3CDTF">2013-08-27T18:55:22Z</dcterms:modified>
</cp:coreProperties>
</file>