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8CCCA5-671B-4DDC-B0DD-6D49B98153E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9AB267D-E764-4B7C-BCF4-9DAF67E68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0;&#1083;&#1080;&#1103;\Desktop\&#1054;&#1090;&#1082;&#1088;&#1099;&#1090;&#1099;&#1081;%20&#1091;&#1088;&#1086;&#1082;\&#1087;&#1077;&#1085;&#1080;&#1077;%20&#1087;&#1090;&#1080;&#1094;.mp3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0;&#1083;&#1080;&#1103;\Desktop\&#1084;&#1072;&#1090;&#1077;&#1088;&#1080;&#1072;&#1083;%20&#1082;%20&#1091;&#1088;&#1086;&#1082;&#1091;%20&#1087;&#1090;&#1080;&#1094;&#1099;\vorobiinaya_pesenka.mp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70;&#1083;&#1080;&#1103;\Desktop\&#1084;&#1072;&#1090;&#1077;&#1088;&#1080;&#1072;&#1083;%20&#1082;%20&#1091;&#1088;&#1086;&#1082;&#1091;%20&#1087;&#1090;&#1080;&#1094;&#1099;\detskie_pesni_-_tanec_malenkikh_utyat(zaycev.net).mp3" TargetMode="External"/><Relationship Id="rId1" Type="http://schemas.openxmlformats.org/officeDocument/2006/relationships/audio" Target="file:///C:\Users\&#1070;&#1083;&#1080;&#1103;\Desktop\&#1084;&#1072;&#1090;&#1077;&#1088;&#1080;&#1072;&#1083;%20&#1082;%20&#1091;&#1088;&#1086;&#1082;&#1091;%20&#1087;&#1090;&#1080;&#1094;&#1099;\Skrudzh-Makdak-Utinie-istorii____mp3clips_ru____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b866a251ac968d0c9da92766f93f69.jpg"/>
          <p:cNvPicPr>
            <a:picLocks noChangeAspect="1"/>
          </p:cNvPicPr>
          <p:nvPr/>
        </p:nvPicPr>
        <p:blipFill>
          <a:blip r:embed="rId2" cstate="screen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Птицы в нашем лесу</a:t>
            </a:r>
            <a:endParaRPr lang="ru-RU" sz="7200" b="1" i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02dc_64f013d4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7704" y="0"/>
            <a:ext cx="55446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58052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Ушастая сова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и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38250" y="1119187"/>
            <a:ext cx="6667500" cy="461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515719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филин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ыч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11760" y="548680"/>
            <a:ext cx="4012135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51920" y="544522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Сыч-воробей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b866a251ac968d0c9da92766f93f69.jpg"/>
          <p:cNvPicPr>
            <a:picLocks noChangeAspect="1"/>
          </p:cNvPicPr>
          <p:nvPr/>
        </p:nvPicPr>
        <p:blipFill>
          <a:blip r:embed="rId3" cstate="screen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i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Птицы в нашем лесу</a:t>
            </a:r>
            <a:endParaRPr lang="ru-RU" sz="7200" b="1" i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бей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0" y="1147762"/>
            <a:ext cx="6096000" cy="456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vorobiinaya_pese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46043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тух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31640" y="188640"/>
            <a:ext cx="6264696" cy="6408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ckTales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0"/>
            <a:ext cx="6284416" cy="3724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86534578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99992" y="3717032"/>
            <a:ext cx="4644008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krudzh-Makdak-Utinie-istorii____mp3clips_ru__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  <p:pic>
        <p:nvPicPr>
          <p:cNvPr id="5" name="detskie_pesni_-_tanec_malenkikh_utyat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screen"/>
          <a:stretch>
            <a:fillRect/>
          </a:stretch>
        </p:blipFill>
        <p:spPr>
          <a:xfrm>
            <a:off x="39239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</a:rPr>
              <a:t>Птицы – наши меньшие друзья</a:t>
            </a:r>
            <a:endParaRPr lang="ru-RU" sz="8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 descr="0_547c_b1bd3677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60648"/>
            <a:ext cx="1590824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99503342_0bdd74f92b7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19630" y="188640"/>
            <a:ext cx="2224370" cy="2041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st-5935-12954717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988840"/>
            <a:ext cx="2072653" cy="2670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кворец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4797152"/>
            <a:ext cx="249627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грачи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075170" y="2420888"/>
            <a:ext cx="2068830" cy="1379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atel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308304" y="4221088"/>
            <a:ext cx="1616418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512" y="908720"/>
            <a:ext cx="842570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8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8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 !!!</a:t>
            </a:r>
            <a:endParaRPr lang="ru-RU" sz="8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7c_b1bd3677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97000" y="692150"/>
            <a:ext cx="6350000" cy="547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52120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синица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476672"/>
            <a:ext cx="4191000" cy="303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1299503342_0bdd74f92b7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2276872"/>
            <a:ext cx="4762500" cy="4371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328498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голубь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23731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снегирь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b0d0bbd0b0-d29bd0b0d180d0b3d0b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638175"/>
            <a:ext cx="7620000" cy="5581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59492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ворона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rd_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32656"/>
            <a:ext cx="5472608" cy="3642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dat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92080" y="1628800"/>
            <a:ext cx="3384376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34290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утка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дятел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ч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60648"/>
            <a:ext cx="4994855" cy="306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воробей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3284984"/>
            <a:ext cx="4981848" cy="329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95936" y="213285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грачи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6021288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воробей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5935-12954717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08200" y="254000"/>
            <a:ext cx="49276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8024" y="59492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свиристель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ползен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62744" y="0"/>
            <a:ext cx="4418511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11760" y="61653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поползень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орец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96136" y="544522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скворец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</TotalTime>
  <Words>32</Words>
  <Application>Microsoft Office PowerPoint</Application>
  <PresentationFormat>Экран (4:3)</PresentationFormat>
  <Paragraphs>20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Птицы в нашем лесу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Птицы в нашем лесу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в нашем лесу</dc:title>
  <dc:creator>Юлия</dc:creator>
  <cp:lastModifiedBy>Юлия</cp:lastModifiedBy>
  <cp:revision>18</cp:revision>
  <dcterms:created xsi:type="dcterms:W3CDTF">2012-01-26T10:33:39Z</dcterms:created>
  <dcterms:modified xsi:type="dcterms:W3CDTF">2012-01-30T17:55:07Z</dcterms:modified>
</cp:coreProperties>
</file>