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4" r:id="rId3"/>
    <p:sldId id="287" r:id="rId4"/>
    <p:sldId id="289" r:id="rId5"/>
    <p:sldId id="292" r:id="rId6"/>
    <p:sldId id="303" r:id="rId7"/>
    <p:sldId id="30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bg1"/>
    </p:penClr>
  </p:showPr>
  <p:clrMru>
    <a:srgbClr val="00339A"/>
    <a:srgbClr val="01316B"/>
    <a:srgbClr val="0027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30" y="-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F2E2D3-861F-472D-9AB0-8D1F9EA2DDE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7885FA-55B0-4BCA-BF62-AF8E8BFE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BE0DD0-23F5-4021-8A83-C886082357F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C4F997-0B3B-4537-96F2-C1E6FDDE7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677E3-B87C-4DD6-87E1-E4499E2263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6F2B-8065-41A0-934B-969D41F1F7C4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5513-7277-40B1-8C13-881F4A92C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906C-3FE9-4A23-9F4C-65598BA1B886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BBE6-235D-48DE-8CD2-9C5817D7F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22AD-090B-42F9-B4B3-DE7F36E9987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4C36-D19C-4AB9-93B5-74F8A3224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B13C-E369-45EB-BDB7-19883D9DD66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0AB6-0D69-4CDD-BF59-519C97F3C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8B14-5182-40E8-BB5D-375E459E1A6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D09B-DC01-46CB-8780-6DFF43E07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9670-23CD-40D4-B08D-AC6D546CC34B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133E-7A5A-4976-8741-2C17C5FB8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F0D4-A8EC-4596-8A2B-10FC66930F8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D938-ED7B-4E36-834F-16EF73787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8BB0-CABE-4ABC-A04C-3BDC37D35A6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6EB7-9F66-46FF-8A24-9520B051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4CC4-F7A2-4DED-AD9C-9C8B1CD75AAE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FB93-FFC2-425F-A7F9-06AA5820C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2F9-F1AF-4083-A5B0-E63145308F1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E8A9-1423-442F-9DD8-D2CEBE3A4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E98C-B625-4BF0-B668-9AB27C51EDD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AAFE-DFD1-4DD6-AEDB-DAD4FB66A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766B82D6-06E9-4D82-B7AC-92D4FF94A6C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45F94422-93BC-4228-9B5D-7115C5A59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75;&#1086;&#1090;&#1086;&#1074;&#1099;&#1081;%20&#1059;.&#1043;\&#1074;&#1080;&#1079;&#1080;&#1090;&#1082;&#1072;\Array+-+&#1055;&#1088;&#1080;&#1093;&#1086;&#1076;&#1080;&#1090;&#1077;+&#1074;+&#1089;&#1082;&#1072;&#1079;&#1082;&#1091;+(&#1084;&#1080;&#1085;&#1091;&#1089;)(music.nur.kz)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01056" cy="78581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1316B"/>
                </a:solidFill>
              </a:rPr>
              <a:t>Ашуркова Юлия Леонидовна</a:t>
            </a:r>
            <a:endParaRPr lang="ru-RU" sz="3600" b="1" i="1" dirty="0">
              <a:solidFill>
                <a:srgbClr val="01316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000372"/>
            <a:ext cx="80010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Педагог -психолог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Array+-+Приходите+в+сказку+(минус)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  <p:pic>
        <p:nvPicPr>
          <p:cNvPr id="6" name="Picture 5" descr="C:\Documents and Settings\User\Рабочий стол\фото, грамоты\181392421396_f368b0b5577baf58cf0443ec8e48ee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643314"/>
            <a:ext cx="2014318" cy="2857520"/>
          </a:xfrm>
          <a:prstGeom prst="snip2Diag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214291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03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Счастлив тот учитель,  который нашел путь к сердцу ребенка!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Счастлив тот ученик,  которому открыто сердце учителя! </a:t>
            </a:r>
            <a:r>
              <a:rPr lang="ru-RU" b="1" i="1" dirty="0" smtClean="0">
                <a:solidFill>
                  <a:srgbClr val="003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b="1" i="1" dirty="0">
              <a:solidFill>
                <a:srgbClr val="003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Детство</a:t>
            </a:r>
            <a:endParaRPr lang="ru-RU" sz="5400" i="1" dirty="0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>
          <a:xfrm>
            <a:off x="457200" y="1071547"/>
            <a:ext cx="8115328" cy="500066"/>
          </a:xfrm>
        </p:spPr>
        <p:txBody>
          <a:bodyPr/>
          <a:lstStyle/>
          <a:p>
            <a:r>
              <a:rPr lang="ru-RU" dirty="0" smtClean="0"/>
              <a:t>     3 года                                                                     16 лет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3"/>
          </p:nvPr>
        </p:nvSpPr>
        <p:spPr>
          <a:xfrm>
            <a:off x="3143241" y="1535113"/>
            <a:ext cx="5543560" cy="639762"/>
          </a:xfrm>
        </p:spPr>
        <p:txBody>
          <a:bodyPr/>
          <a:lstStyle/>
          <a:p>
            <a:r>
              <a:rPr lang="ru-RU" dirty="0" smtClean="0"/>
              <a:t>        10 лет</a:t>
            </a:r>
            <a:endParaRPr lang="ru-RU" dirty="0"/>
          </a:p>
        </p:txBody>
      </p:sp>
      <p:pic>
        <p:nvPicPr>
          <p:cNvPr id="7194" name="Picture 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8518"/>
          <a:stretch>
            <a:fillRect/>
          </a:stretch>
        </p:blipFill>
        <p:spPr bwMode="auto">
          <a:xfrm>
            <a:off x="285720" y="1571612"/>
            <a:ext cx="2357454" cy="3500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14554"/>
            <a:ext cx="2428892" cy="42973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6" name="Picture 2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l="28241" t="10041" r="12674"/>
          <a:stretch>
            <a:fillRect/>
          </a:stretch>
        </p:blipFill>
        <p:spPr bwMode="auto">
          <a:xfrm>
            <a:off x="5929322" y="1643050"/>
            <a:ext cx="2714644" cy="3714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\Рабочий стол\гифы\дети\BABY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72074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гифы\дети\BABY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143512"/>
            <a:ext cx="952500" cy="9525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гифы\дети\BABY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5643578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гифы\дети\BABY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0"/>
            <a:ext cx="1419225" cy="1181100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гифы\дети\child2.files\GIRL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24" y="5000636"/>
            <a:ext cx="946489" cy="168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Детство, юность пролетели…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928958" cy="17531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923885" cy="19065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85860"/>
            <a:ext cx="2877175" cy="19413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User\Рабочий стол\фото, грамоты\img8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80644"/>
            <a:ext cx="3857652" cy="27773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4917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714356"/>
            <a:ext cx="3143240" cy="7858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Любимая Группа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sz="3100" i="1" dirty="0" smtClean="0">
                <a:solidFill>
                  <a:schemeClr val="bg1"/>
                </a:solidFill>
              </a:rPr>
              <a:t>перед  анатомией</a:t>
            </a:r>
            <a:endParaRPr lang="ru-RU" sz="3100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496"/>
            <a:ext cx="4929190" cy="36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4643446"/>
            <a:ext cx="3164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Выпускной в БГПУ 2004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Педагогическая деятельность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/>
          <a:lstStyle/>
          <a:p>
            <a:r>
              <a:rPr lang="ru-RU" dirty="0" smtClean="0"/>
              <a:t>Секция естественного цикла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Первые ученики </a:t>
            </a:r>
          </a:p>
          <a:p>
            <a:r>
              <a:rPr lang="ru-RU" dirty="0" smtClean="0"/>
              <a:t>   группа продленного дня</a:t>
            </a:r>
            <a:endParaRPr lang="ru-RU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357586" cy="26231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143272" cy="264696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Активный отдых  , друзья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142984"/>
            <a:ext cx="3071834" cy="23028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19362" r="14485" b="5342"/>
          <a:stretch>
            <a:fillRect/>
          </a:stretch>
        </p:blipFill>
        <p:spPr bwMode="auto">
          <a:xfrm>
            <a:off x="285720" y="1142984"/>
            <a:ext cx="2857520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3214710" cy="2359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39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6" y="1142984"/>
            <a:ext cx="2571800" cy="26090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786190"/>
            <a:ext cx="3000396" cy="225029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Моя семья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2446507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Documents and Settings\User\Рабочий стол\фото, грамоты\img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66"/>
            <a:ext cx="2140392" cy="3429024"/>
          </a:xfrm>
          <a:prstGeom prst="round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2570181" cy="2197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714884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Моя душа, как это солнце!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Иначе разве может быть?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Учителю, я знаю точно,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солнца в сердце не прожить!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5" descr="1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31575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84</Words>
  <Application>Microsoft Office PowerPoint</Application>
  <PresentationFormat>Экран (4:3)</PresentationFormat>
  <Paragraphs>20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10362645</vt:lpstr>
      <vt:lpstr>Слайд 1</vt:lpstr>
      <vt:lpstr>Детство</vt:lpstr>
      <vt:lpstr>Детство, юность пролетели…</vt:lpstr>
      <vt:lpstr>Любимая Группа перед  анатомией</vt:lpstr>
      <vt:lpstr>Педагогическая деятельность </vt:lpstr>
      <vt:lpstr>Активный отдых  , друзья</vt:lpstr>
      <vt:lpstr>     Моя семья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6</cp:revision>
  <dcterms:created xsi:type="dcterms:W3CDTF">2011-12-28T10:56:10Z</dcterms:created>
  <dcterms:modified xsi:type="dcterms:W3CDTF">2014-02-12T04:53:58Z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