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56" r:id="rId3"/>
    <p:sldId id="259" r:id="rId4"/>
    <p:sldId id="257" r:id="rId5"/>
    <p:sldId id="265" r:id="rId6"/>
    <p:sldId id="264" r:id="rId7"/>
    <p:sldId id="263" r:id="rId8"/>
    <p:sldId id="262" r:id="rId9"/>
    <p:sldId id="261" r:id="rId10"/>
    <p:sldId id="260" r:id="rId11"/>
    <p:sldId id="258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5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AC9CBC-D9EB-4B3F-B9C5-FE11D3726C0A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DDDC41-4E3D-4235-8813-60D6009130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cut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G:\&#1055;&#1072;&#1090;&#1086;&#1075;&#1077;&#1085;&#1077;&#1079;%20&#1084;&#1080;&#1075;&#1088;&#1077;&#1085;&#1080;.mp4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47362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Заболевания вегетативной</a:t>
            </a:r>
          </a:p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ервной системы.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Мигрень.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98578" y="4572008"/>
            <a:ext cx="1600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Преподаватель: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Филиппова Л.В.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290" y="1500174"/>
            <a:ext cx="71605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фаза- Восстановительная: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Повышенная утомляемость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Снижение аппетита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Постепенная нормализация слуха,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обоняния,зрения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Усиленный диурез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от нескольких часов до 2-3 дней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357166"/>
            <a:ext cx="4103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Осложнение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9" y="1214422"/>
            <a:ext cx="75724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Осложнением мигрени является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мигренозный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статус, который определяется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как приступ мигрени, длящийся более 72-х часов несмотря на лечение: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Тошнота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Повторная рвота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Невозможность принимать пищу и жидкость</a:t>
            </a:r>
          </a:p>
          <a:p>
            <a:endParaRPr lang="ru-RU" b="1" dirty="0"/>
          </a:p>
        </p:txBody>
      </p:sp>
      <p:pic>
        <p:nvPicPr>
          <p:cNvPr id="5122" name="Picture 2" descr="C:\Users\Лилу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786190"/>
            <a:ext cx="3929090" cy="2906919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0"/>
            <a:ext cx="65722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Диагностика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38" y="1142984"/>
            <a:ext cx="8072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Семейный и наследственный анамнез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Длительность и отсутствия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прогредиентности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заболевания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Отсутствие или присутствие органического поражения мозга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143248"/>
            <a:ext cx="5715040" cy="340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85728"/>
            <a:ext cx="4643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Лечение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285860"/>
            <a:ext cx="80724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Избегать факторов, провоцирующих приступ(вредные привычки, стресс,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переутомление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купирования приступа: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Аспирин+Кофеин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скофен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едалгин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-Пенталгин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пазмовералгин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Сумамигрен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Антигистаминные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Снотворные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Седативные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рвоте-Галоперидол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214686"/>
            <a:ext cx="43815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5984" y="500042"/>
            <a:ext cx="4751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Профилактика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571612"/>
            <a:ext cx="771530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Антисеротониновые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препараты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Белоид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Белоспон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Бета-адреноблокаторы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Аналаприл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Пропранолол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Атенолол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Антидепресанты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Коаксил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Амитриптилин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Физио-терапия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Иглотерапия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Ауто-треннинг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Лечебное питание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Полноценные ночной сон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Избегать нагрузок</a:t>
            </a:r>
          </a:p>
          <a:p>
            <a:endParaRPr lang="ru-RU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6586" y="785794"/>
            <a:ext cx="719738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214290"/>
            <a:ext cx="43719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Определение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756" y="1071546"/>
            <a:ext cx="80625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Мигрень-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хроническое заболевание, проявляющееся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периодически возникающими приступами пульсирующей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головной боли, как правило локализирующей в одной поло-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вине головы.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Лилу\Desktop\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3366159" cy="2714644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28868"/>
            <a:ext cx="38100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428604"/>
            <a:ext cx="4214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Причины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1714488"/>
            <a:ext cx="49951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Наследственность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Изменение гормонального фона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Изменение обмена веществ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Менструальный цикл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357562"/>
            <a:ext cx="4762500" cy="330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85728"/>
            <a:ext cx="3367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Патогенез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285860"/>
            <a:ext cx="7715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основе мигрени лежат нарушения регуляции тонуса сосудов головного мозга.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Спазм, следующие за ним расширение сосудов и резкая их пульсация служат 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источником раздражения рецепторов сосудов и оболочек мозга, что проявляется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виде головной боли.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357694"/>
            <a:ext cx="272083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Патогенез мигрени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500694" y="3786190"/>
            <a:ext cx="3048000" cy="22860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290"/>
            <a:ext cx="7771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Приступ провоцируется: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357298"/>
            <a:ext cx="78581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Волнением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Недоеданием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Недосыпанием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Расстройствами деятельности кишечника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Определенными днями менструального цикла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Переутомлением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Длительным пребыванием в душном помещении 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571480"/>
            <a:ext cx="70115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Клиническая картина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7" y="1643050"/>
            <a:ext cx="735811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фаза-Продромальная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Беспокойство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Сонливость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Недомогание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Тяжесть в голове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Повышенная чувствительность к свету и шуму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Раздражительность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от нескольких часов до 1-2 дней.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7929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Клиническая картина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500174"/>
            <a:ext cx="77153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фаза- Аура: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мелькание перед глазами звездочек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Двоение в глазах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Косоглазие и птоз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Речевые нарушения(затруднение понимания и продукции речи)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Снижение слуха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Шаткая походка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Двусторонние парезы и параличи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не более часа.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58579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285860"/>
            <a:ext cx="78581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фаза-Болевая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Пульсирующая головная боль в лобно-височной доле с иррадиацией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глаз и верхнюю челюсть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Покраснение глаз и лица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Слюнотечение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Слезотечение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Пульсация и набухание височной доли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Колебание АД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Тошнота и рвота(во время приступа)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Набухание и пульсация височной артерии</a:t>
            </a:r>
          </a:p>
          <a:p>
            <a:pPr>
              <a:buFont typeface="Arial" pitchFamily="34" charset="0"/>
              <a:buChar char="•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Продолжительность фазы от 4-72 часов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500042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Клиническая картина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714488"/>
            <a:ext cx="59766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фаза- Разрешение: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Постепенное уменьшение головной боли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Прекращение рвоты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Глубокий сон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Предпочитает уходить в темное и тихое помещение</a:t>
            </a:r>
          </a:p>
          <a:p>
            <a:pPr>
              <a:buFont typeface="Arial" pitchFamily="34" charset="0"/>
              <a:buChar char="•"/>
            </a:pPr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371</Words>
  <Application>Microsoft Office PowerPoint</Application>
  <PresentationFormat>Экран (4:3)</PresentationFormat>
  <Paragraphs>115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Лилу</dc:creator>
  <cp:lastModifiedBy>user</cp:lastModifiedBy>
  <cp:revision>23</cp:revision>
  <dcterms:created xsi:type="dcterms:W3CDTF">2013-10-24T15:36:11Z</dcterms:created>
  <dcterms:modified xsi:type="dcterms:W3CDTF">2014-08-30T08:40:05Z</dcterms:modified>
</cp:coreProperties>
</file>