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8" r:id="rId9"/>
    <p:sldId id="264" r:id="rId10"/>
    <p:sldId id="265" r:id="rId11"/>
    <p:sldId id="266" r:id="rId12"/>
    <p:sldId id="262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3CBC-59BE-4AD0-9349-1322A964814E}" type="datetimeFigureOut">
              <a:rPr lang="ru-RU" smtClean="0"/>
              <a:t>30.05.2011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D791-B715-41CD-9274-B205E0565A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3CBC-59BE-4AD0-9349-1322A964814E}" type="datetimeFigureOut">
              <a:rPr lang="ru-RU" smtClean="0"/>
              <a:t>30.05.2011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D791-B715-41CD-9274-B205E0565A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3CBC-59BE-4AD0-9349-1322A964814E}" type="datetimeFigureOut">
              <a:rPr lang="ru-RU" smtClean="0"/>
              <a:t>30.05.2011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D791-B715-41CD-9274-B205E0565A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3CBC-59BE-4AD0-9349-1322A964814E}" type="datetimeFigureOut">
              <a:rPr lang="ru-RU" smtClean="0"/>
              <a:t>30.05.2011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D791-B715-41CD-9274-B205E0565A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3CBC-59BE-4AD0-9349-1322A964814E}" type="datetimeFigureOut">
              <a:rPr lang="ru-RU" smtClean="0"/>
              <a:t>30.05.2011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D791-B715-41CD-9274-B205E0565A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3CBC-59BE-4AD0-9349-1322A964814E}" type="datetimeFigureOut">
              <a:rPr lang="ru-RU" smtClean="0"/>
              <a:t>30.05.2011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D791-B715-41CD-9274-B205E0565A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3CBC-59BE-4AD0-9349-1322A964814E}" type="datetimeFigureOut">
              <a:rPr lang="ru-RU" smtClean="0"/>
              <a:t>30.05.2011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D791-B715-41CD-9274-B205E0565A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3CBC-59BE-4AD0-9349-1322A964814E}" type="datetimeFigureOut">
              <a:rPr lang="ru-RU" smtClean="0"/>
              <a:t>30.05.2011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D791-B715-41CD-9274-B205E0565A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3CBC-59BE-4AD0-9349-1322A964814E}" type="datetimeFigureOut">
              <a:rPr lang="ru-RU" smtClean="0"/>
              <a:t>30.05.2011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D791-B715-41CD-9274-B205E0565A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3CBC-59BE-4AD0-9349-1322A964814E}" type="datetimeFigureOut">
              <a:rPr lang="ru-RU" smtClean="0"/>
              <a:t>30.05.2011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D791-B715-41CD-9274-B205E0565A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3CBC-59BE-4AD0-9349-1322A964814E}" type="datetimeFigureOut">
              <a:rPr lang="ru-RU" smtClean="0"/>
              <a:t>30.05.2011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D791-B715-41CD-9274-B205E0565A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0">
              <a:srgbClr val="FF0000"/>
            </a:gs>
            <a:gs pos="39999">
              <a:srgbClr val="85C2FF"/>
            </a:gs>
            <a:gs pos="70000">
              <a:schemeClr val="accent1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53CBC-59BE-4AD0-9349-1322A964814E}" type="datetimeFigureOut">
              <a:rPr lang="ru-RU" smtClean="0"/>
              <a:t>30.05.2011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0D791-B715-41CD-9274-B205E0565A6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4.jpeg"/><Relationship Id="rId9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Синтез искусств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4892651" cy="32617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3140968"/>
            <a:ext cx="4440751" cy="33305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764704"/>
            <a:ext cx="1296144" cy="20193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3645024"/>
            <a:ext cx="1763688" cy="284465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31105" y="2420888"/>
            <a:ext cx="2166257" cy="194421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3789040"/>
            <a:ext cx="1445190" cy="197285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7904" y="4365104"/>
            <a:ext cx="203573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260648"/>
            <a:ext cx="2627337" cy="19705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43808" y="332656"/>
            <a:ext cx="2592288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32040" y="1844824"/>
            <a:ext cx="1644526" cy="219270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764704"/>
            <a:ext cx="4027537" cy="508206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548680"/>
            <a:ext cx="3131393" cy="48785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3635896" y="5733256"/>
            <a:ext cx="20162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АЛЕКСАНДР БЛОК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764704"/>
            <a:ext cx="2952750" cy="47625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2843808" y="5877272"/>
            <a:ext cx="31683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ВРУБЕЛЬ «ЦАРЕВНА ЛЕБЕДЬ»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836712"/>
            <a:ext cx="3012678" cy="40169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203848" y="5589240"/>
            <a:ext cx="266429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МИКАЛОЮС ЧЮРЛЁНИС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620688"/>
            <a:ext cx="4602088" cy="413037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3347864" y="5445224"/>
            <a:ext cx="216024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ЧЮРЛЁНИС «ФУГА»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764704"/>
            <a:ext cx="3888432" cy="493842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2987824" y="6021288"/>
            <a:ext cx="309634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ЧЮРЛЁНИС «СОНАТА МОРЯ»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04664"/>
            <a:ext cx="3779258" cy="515912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3275856" y="5877272"/>
            <a:ext cx="244827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АЛЕКСАНДР СКРЯБИН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836712"/>
            <a:ext cx="449265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771800" y="5733256"/>
            <a:ext cx="338437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СРЕДНЕВЕКОВАЯ МИСТЕРИЯ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3"/>
            <a:ext cx="5715000" cy="4286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2636912"/>
            <a:ext cx="5147617" cy="38607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1259632" y="5373216"/>
            <a:ext cx="13681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ЯПОНИЯ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25</Words>
  <Application>Microsoft Office PowerPoint</Application>
  <PresentationFormat>Экран (4:3)</PresentationFormat>
  <Paragraphs>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Синтез искусств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Синтез искусств</dc:title>
  <dc:creator>Princesse</dc:creator>
  <cp:lastModifiedBy>Princesse</cp:lastModifiedBy>
  <cp:revision>12</cp:revision>
  <dcterms:created xsi:type="dcterms:W3CDTF">2011-05-30T12:29:43Z</dcterms:created>
  <dcterms:modified xsi:type="dcterms:W3CDTF">2011-05-30T13:04:49Z</dcterms:modified>
</cp:coreProperties>
</file>