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0"/>
  </p:notesMasterIdLst>
  <p:sldIdLst>
    <p:sldId id="283" r:id="rId2"/>
    <p:sldId id="284" r:id="rId3"/>
    <p:sldId id="286" r:id="rId4"/>
    <p:sldId id="287" r:id="rId5"/>
    <p:sldId id="288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29" d="100"/>
          <a:sy n="29" d="100"/>
        </p:scale>
        <p:origin x="-5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4717-7EB7-4BAE-A1FB-3CEB7340614A}" type="doc">
      <dgm:prSet loTypeId="urn:microsoft.com/office/officeart/2005/8/layout/pyramid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12C9A3-0F69-46F9-A7CF-F092BEAC6C14}">
      <dgm:prSet phldrT="[Текст]" custT="1"/>
      <dgm:spPr/>
      <dgm:t>
        <a:bodyPr anchor="t"/>
        <a:lstStyle/>
        <a:p>
          <a:pPr algn="l"/>
          <a:r>
            <a:rPr lang="en-US" sz="2000" b="1" u="sng" dirty="0" smtClean="0"/>
            <a:t>II</a:t>
          </a:r>
          <a:r>
            <a:rPr lang="ru-RU" sz="2000" b="1" u="sng" dirty="0" smtClean="0"/>
            <a:t> группа</a:t>
          </a:r>
          <a:r>
            <a:rPr lang="ru-RU" sz="2000" b="1" dirty="0" smtClean="0"/>
            <a:t>. </a:t>
          </a:r>
          <a:r>
            <a:rPr lang="ru-RU" sz="2000" b="0" dirty="0" smtClean="0"/>
            <a:t>Достаточные знания могут применить их при решении стандартных задач, затрудняются при переходе к выполнению упражнений нового типа, не справляются самостоятельно с решением сложных заданий </a:t>
          </a:r>
          <a:endParaRPr lang="ru-RU" sz="2000" b="0" dirty="0"/>
        </a:p>
      </dgm:t>
    </dgm:pt>
    <dgm:pt modelId="{2C6753BA-79D5-44BB-8AD6-509CECCC77A5}" type="parTrans" cxnId="{D85852FE-E75D-4159-BD63-DFA0D05BDC1C}">
      <dgm:prSet/>
      <dgm:spPr/>
      <dgm:t>
        <a:bodyPr/>
        <a:lstStyle/>
        <a:p>
          <a:endParaRPr lang="ru-RU"/>
        </a:p>
      </dgm:t>
    </dgm:pt>
    <dgm:pt modelId="{28FB6D12-056D-4758-A7FE-EDADDB80E5E5}" type="sibTrans" cxnId="{D85852FE-E75D-4159-BD63-DFA0D05BDC1C}">
      <dgm:prSet/>
      <dgm:spPr/>
      <dgm:t>
        <a:bodyPr/>
        <a:lstStyle/>
        <a:p>
          <a:endParaRPr lang="ru-RU"/>
        </a:p>
      </dgm:t>
    </dgm:pt>
    <dgm:pt modelId="{76EBC5A0-B1BE-438B-A1E1-4920229242F9}">
      <dgm:prSet phldrT="[Текст]" custT="1"/>
      <dgm:spPr/>
      <dgm:t>
        <a:bodyPr anchor="t"/>
        <a:lstStyle/>
        <a:p>
          <a:pPr algn="l"/>
          <a:r>
            <a:rPr lang="en-US" sz="2000" b="1" u="sng" dirty="0" smtClean="0"/>
            <a:t>I</a:t>
          </a:r>
          <a:r>
            <a:rPr lang="ru-RU" sz="2000" b="1" u="sng" dirty="0" smtClean="0"/>
            <a:t> группа</a:t>
          </a:r>
          <a:r>
            <a:rPr lang="ru-RU" sz="2000" b="1" dirty="0" smtClean="0"/>
            <a:t>.</a:t>
          </a:r>
          <a:r>
            <a:rPr lang="ru-RU" sz="2000" dirty="0" smtClean="0"/>
            <a:t> Пробелы в знаниях, самостоятельно могут сделать задания в один-два шага</a:t>
          </a:r>
          <a:endParaRPr lang="ru-RU" sz="2000" dirty="0"/>
        </a:p>
      </dgm:t>
    </dgm:pt>
    <dgm:pt modelId="{BAEB82E6-7F2F-4974-8B0F-6BFD497C1DC2}" type="parTrans" cxnId="{BEA85505-105C-472F-9945-F6B662024639}">
      <dgm:prSet/>
      <dgm:spPr/>
      <dgm:t>
        <a:bodyPr/>
        <a:lstStyle/>
        <a:p>
          <a:endParaRPr lang="ru-RU"/>
        </a:p>
      </dgm:t>
    </dgm:pt>
    <dgm:pt modelId="{652F2163-DE13-41E1-B1AC-DBA596ACC763}" type="sibTrans" cxnId="{BEA85505-105C-472F-9945-F6B662024639}">
      <dgm:prSet/>
      <dgm:spPr/>
      <dgm:t>
        <a:bodyPr/>
        <a:lstStyle/>
        <a:p>
          <a:endParaRPr lang="ru-RU"/>
        </a:p>
      </dgm:t>
    </dgm:pt>
    <dgm:pt modelId="{DC0257BE-088D-476A-93EA-CD7AC2302B9B}">
      <dgm:prSet phldrT="[Текст]" custT="1"/>
      <dgm:spPr/>
      <dgm:t>
        <a:bodyPr anchor="t"/>
        <a:lstStyle/>
        <a:p>
          <a:pPr algn="l"/>
          <a:r>
            <a:rPr lang="en-US" sz="2000" b="1" u="sng" dirty="0" smtClean="0"/>
            <a:t>III</a:t>
          </a:r>
          <a:r>
            <a:rPr lang="ru-RU" sz="2000" b="1" u="sng" dirty="0" smtClean="0"/>
            <a:t> группа</a:t>
          </a:r>
          <a:r>
            <a:rPr lang="ru-RU" sz="2000" b="1" dirty="0" smtClean="0"/>
            <a:t>. </a:t>
          </a:r>
          <a:r>
            <a:rPr lang="ru-RU" sz="2000" b="0" dirty="0" smtClean="0"/>
            <a:t>Могут сводить сложные задания к цепочке простых действий, самостоятельно освоить новый материал, находить несколько способов для выполнения заданий</a:t>
          </a:r>
          <a:r>
            <a:rPr lang="ru-RU" sz="2000" b="1" dirty="0" smtClean="0"/>
            <a:t> </a:t>
          </a:r>
          <a:endParaRPr lang="ru-RU" sz="2000" b="0" dirty="0"/>
        </a:p>
      </dgm:t>
    </dgm:pt>
    <dgm:pt modelId="{75B32C03-30B7-48C8-8CF2-AC27EE084A72}" type="parTrans" cxnId="{E12E5BDA-096A-44FD-A551-0E08CB999BBE}">
      <dgm:prSet/>
      <dgm:spPr/>
      <dgm:t>
        <a:bodyPr/>
        <a:lstStyle/>
        <a:p>
          <a:endParaRPr lang="ru-RU"/>
        </a:p>
      </dgm:t>
    </dgm:pt>
    <dgm:pt modelId="{E9EC7A59-8032-4EB0-A768-53C271A510DF}" type="sibTrans" cxnId="{E12E5BDA-096A-44FD-A551-0E08CB999BBE}">
      <dgm:prSet/>
      <dgm:spPr/>
      <dgm:t>
        <a:bodyPr/>
        <a:lstStyle/>
        <a:p>
          <a:endParaRPr lang="ru-RU"/>
        </a:p>
      </dgm:t>
    </dgm:pt>
    <dgm:pt modelId="{0D349925-C692-4FDB-988F-765741D60405}" type="pres">
      <dgm:prSet presAssocID="{CF6A4717-7EB7-4BAE-A1FB-3CEB734061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5EF92AD-93ED-4F7A-86D5-13D7EE34CF33}" type="pres">
      <dgm:prSet presAssocID="{CF6A4717-7EB7-4BAE-A1FB-3CEB7340614A}" presName="pyramid" presStyleLbl="node1" presStyleIdx="0" presStyleCnt="1" custLinFactNeighborX="16461"/>
      <dgm:spPr/>
    </dgm:pt>
    <dgm:pt modelId="{DC9FDECD-22D6-4340-BDC0-037A4FD7E026}" type="pres">
      <dgm:prSet presAssocID="{CF6A4717-7EB7-4BAE-A1FB-3CEB7340614A}" presName="theList" presStyleCnt="0"/>
      <dgm:spPr/>
    </dgm:pt>
    <dgm:pt modelId="{9AB142EF-7DF8-4AEF-9D09-182906BC66F3}" type="pres">
      <dgm:prSet presAssocID="{DC0257BE-088D-476A-93EA-CD7AC2302B9B}" presName="aNode" presStyleLbl="fgAcc1" presStyleIdx="0" presStyleCnt="3" custScaleX="172626" custScaleY="306113" custLinFactNeighborX="-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00455-FD07-4F79-B85E-9F4EB3E2C460}" type="pres">
      <dgm:prSet presAssocID="{DC0257BE-088D-476A-93EA-CD7AC2302B9B}" presName="aSpace" presStyleCnt="0"/>
      <dgm:spPr/>
    </dgm:pt>
    <dgm:pt modelId="{F54E0A46-273E-4F36-B945-088E2803E701}" type="pres">
      <dgm:prSet presAssocID="{9F12C9A3-0F69-46F9-A7CF-F092BEAC6C14}" presName="aNode" presStyleLbl="fgAcc1" presStyleIdx="1" presStyleCnt="3" custScaleX="172626" custScaleY="306113" custLinFactNeighborX="-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A791B-6A28-42DC-BEA1-EB11B4A05737}" type="pres">
      <dgm:prSet presAssocID="{9F12C9A3-0F69-46F9-A7CF-F092BEAC6C14}" presName="aSpace" presStyleCnt="0"/>
      <dgm:spPr/>
    </dgm:pt>
    <dgm:pt modelId="{E0010CA6-76C4-40F5-A56A-D912F49DF0DB}" type="pres">
      <dgm:prSet presAssocID="{76EBC5A0-B1BE-438B-A1E1-4920229242F9}" presName="aNode" presStyleLbl="fgAcc1" presStyleIdx="2" presStyleCnt="3" custScaleX="172626" custScaleY="306113" custLinFactNeighborX="-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C8D89-5FD1-434D-BD2D-C2485869C12E}" type="pres">
      <dgm:prSet presAssocID="{76EBC5A0-B1BE-438B-A1E1-4920229242F9}" presName="aSpace" presStyleCnt="0"/>
      <dgm:spPr/>
    </dgm:pt>
  </dgm:ptLst>
  <dgm:cxnLst>
    <dgm:cxn modelId="{BEA85505-105C-472F-9945-F6B662024639}" srcId="{CF6A4717-7EB7-4BAE-A1FB-3CEB7340614A}" destId="{76EBC5A0-B1BE-438B-A1E1-4920229242F9}" srcOrd="2" destOrd="0" parTransId="{BAEB82E6-7F2F-4974-8B0F-6BFD497C1DC2}" sibTransId="{652F2163-DE13-41E1-B1AC-DBA596ACC763}"/>
    <dgm:cxn modelId="{F013F82B-C11A-43F6-86FF-162AC5155905}" type="presOf" srcId="{76EBC5A0-B1BE-438B-A1E1-4920229242F9}" destId="{E0010CA6-76C4-40F5-A56A-D912F49DF0DB}" srcOrd="0" destOrd="0" presId="urn:microsoft.com/office/officeart/2005/8/layout/pyramid2"/>
    <dgm:cxn modelId="{7E706CC6-92BA-410C-BC45-2B62EB766C56}" type="presOf" srcId="{DC0257BE-088D-476A-93EA-CD7AC2302B9B}" destId="{9AB142EF-7DF8-4AEF-9D09-182906BC66F3}" srcOrd="0" destOrd="0" presId="urn:microsoft.com/office/officeart/2005/8/layout/pyramid2"/>
    <dgm:cxn modelId="{E12E5BDA-096A-44FD-A551-0E08CB999BBE}" srcId="{CF6A4717-7EB7-4BAE-A1FB-3CEB7340614A}" destId="{DC0257BE-088D-476A-93EA-CD7AC2302B9B}" srcOrd="0" destOrd="0" parTransId="{75B32C03-30B7-48C8-8CF2-AC27EE084A72}" sibTransId="{E9EC7A59-8032-4EB0-A768-53C271A510DF}"/>
    <dgm:cxn modelId="{D85852FE-E75D-4159-BD63-DFA0D05BDC1C}" srcId="{CF6A4717-7EB7-4BAE-A1FB-3CEB7340614A}" destId="{9F12C9A3-0F69-46F9-A7CF-F092BEAC6C14}" srcOrd="1" destOrd="0" parTransId="{2C6753BA-79D5-44BB-8AD6-509CECCC77A5}" sibTransId="{28FB6D12-056D-4758-A7FE-EDADDB80E5E5}"/>
    <dgm:cxn modelId="{DE363AF0-6CFE-446B-B830-858A7F931751}" type="presOf" srcId="{9F12C9A3-0F69-46F9-A7CF-F092BEAC6C14}" destId="{F54E0A46-273E-4F36-B945-088E2803E701}" srcOrd="0" destOrd="0" presId="urn:microsoft.com/office/officeart/2005/8/layout/pyramid2"/>
    <dgm:cxn modelId="{99641285-1F7E-49A8-BA26-88E4C8C03A80}" type="presOf" srcId="{CF6A4717-7EB7-4BAE-A1FB-3CEB7340614A}" destId="{0D349925-C692-4FDB-988F-765741D60405}" srcOrd="0" destOrd="0" presId="urn:microsoft.com/office/officeart/2005/8/layout/pyramid2"/>
    <dgm:cxn modelId="{6A0229D0-B218-409D-A09B-DC5173215E51}" type="presParOf" srcId="{0D349925-C692-4FDB-988F-765741D60405}" destId="{F5EF92AD-93ED-4F7A-86D5-13D7EE34CF33}" srcOrd="0" destOrd="0" presId="urn:microsoft.com/office/officeart/2005/8/layout/pyramid2"/>
    <dgm:cxn modelId="{F9663127-05E0-4C3B-BE7A-42B93F32E17F}" type="presParOf" srcId="{0D349925-C692-4FDB-988F-765741D60405}" destId="{DC9FDECD-22D6-4340-BDC0-037A4FD7E026}" srcOrd="1" destOrd="0" presId="urn:microsoft.com/office/officeart/2005/8/layout/pyramid2"/>
    <dgm:cxn modelId="{7B1FF606-2F08-46D9-85A9-DB0BEA217E5C}" type="presParOf" srcId="{DC9FDECD-22D6-4340-BDC0-037A4FD7E026}" destId="{9AB142EF-7DF8-4AEF-9D09-182906BC66F3}" srcOrd="0" destOrd="0" presId="urn:microsoft.com/office/officeart/2005/8/layout/pyramid2"/>
    <dgm:cxn modelId="{AAF460B7-C827-44AC-B3CC-C2BF31033424}" type="presParOf" srcId="{DC9FDECD-22D6-4340-BDC0-037A4FD7E026}" destId="{E3B00455-FD07-4F79-B85E-9F4EB3E2C460}" srcOrd="1" destOrd="0" presId="urn:microsoft.com/office/officeart/2005/8/layout/pyramid2"/>
    <dgm:cxn modelId="{B871928C-05EA-4109-A901-D8386A681188}" type="presParOf" srcId="{DC9FDECD-22D6-4340-BDC0-037A4FD7E026}" destId="{F54E0A46-273E-4F36-B945-088E2803E701}" srcOrd="2" destOrd="0" presId="urn:microsoft.com/office/officeart/2005/8/layout/pyramid2"/>
    <dgm:cxn modelId="{CAA1C770-060A-4784-9E7D-99042D2A8F7C}" type="presParOf" srcId="{DC9FDECD-22D6-4340-BDC0-037A4FD7E026}" destId="{F11A791B-6A28-42DC-BEA1-EB11B4A05737}" srcOrd="3" destOrd="0" presId="urn:microsoft.com/office/officeart/2005/8/layout/pyramid2"/>
    <dgm:cxn modelId="{F853C01F-BF6B-4AAD-B7EE-32E3038952AC}" type="presParOf" srcId="{DC9FDECD-22D6-4340-BDC0-037A4FD7E026}" destId="{E0010CA6-76C4-40F5-A56A-D912F49DF0DB}" srcOrd="4" destOrd="0" presId="urn:microsoft.com/office/officeart/2005/8/layout/pyramid2"/>
    <dgm:cxn modelId="{783E854E-5501-4618-AB6C-B058C9A3074D}" type="presParOf" srcId="{DC9FDECD-22D6-4340-BDC0-037A4FD7E026}" destId="{E3BC8D89-5FD1-434D-BD2D-C2485869C12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E826F-E788-418D-B028-14406E060704}" type="doc">
      <dgm:prSet loTypeId="urn:microsoft.com/office/officeart/2005/8/layout/h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53F196-749E-435A-8DDE-8FFD3846A6D8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группа</a:t>
          </a:r>
          <a:endParaRPr lang="ru-RU" dirty="0"/>
        </a:p>
      </dgm:t>
    </dgm:pt>
    <dgm:pt modelId="{F60C8C88-DE44-44E9-91E5-5BB5BDB8DB59}" type="parTrans" cxnId="{A0CC2464-9B0A-44EF-890C-534B619AA66E}">
      <dgm:prSet/>
      <dgm:spPr/>
      <dgm:t>
        <a:bodyPr/>
        <a:lstStyle/>
        <a:p>
          <a:endParaRPr lang="ru-RU"/>
        </a:p>
      </dgm:t>
    </dgm:pt>
    <dgm:pt modelId="{BCBABF0F-98D9-4568-A005-086A25952118}" type="sibTrans" cxnId="{A0CC2464-9B0A-44EF-890C-534B619AA66E}">
      <dgm:prSet/>
      <dgm:spPr/>
      <dgm:t>
        <a:bodyPr/>
        <a:lstStyle/>
        <a:p>
          <a:endParaRPr lang="ru-RU"/>
        </a:p>
      </dgm:t>
    </dgm:pt>
    <dgm:pt modelId="{4C0A3448-C5DF-4162-8303-963F17D729B0}">
      <dgm:prSet phldrT="[Текст]"/>
      <dgm:spPr/>
      <dgm:t>
        <a:bodyPr/>
        <a:lstStyle/>
        <a:p>
          <a:r>
            <a:rPr lang="ru-RU" dirty="0" smtClean="0"/>
            <a:t>Пробудить интерес путем использования заданий базового уровня</a:t>
          </a:r>
          <a:endParaRPr lang="ru-RU" dirty="0"/>
        </a:p>
      </dgm:t>
    </dgm:pt>
    <dgm:pt modelId="{98AB0D93-1C63-46BC-9B45-C23653BF11D1}" type="parTrans" cxnId="{AD1FA119-C119-4814-8F62-C7AFB9728A21}">
      <dgm:prSet/>
      <dgm:spPr/>
      <dgm:t>
        <a:bodyPr/>
        <a:lstStyle/>
        <a:p>
          <a:endParaRPr lang="ru-RU"/>
        </a:p>
      </dgm:t>
    </dgm:pt>
    <dgm:pt modelId="{88997275-93A1-41F7-B3FC-D0E9DD0737F1}" type="sibTrans" cxnId="{AD1FA119-C119-4814-8F62-C7AFB9728A21}">
      <dgm:prSet/>
      <dgm:spPr/>
      <dgm:t>
        <a:bodyPr/>
        <a:lstStyle/>
        <a:p>
          <a:endParaRPr lang="ru-RU"/>
        </a:p>
      </dgm:t>
    </dgm:pt>
    <dgm:pt modelId="{4D6F3783-05A2-4FC4-B446-F207D4137165}">
      <dgm:prSet phldrT="[Текст]"/>
      <dgm:spPr/>
      <dgm:t>
        <a:bodyPr/>
        <a:lstStyle/>
        <a:p>
          <a:r>
            <a:rPr lang="ru-RU" dirty="0" smtClean="0"/>
            <a:t>Ликвидировать пробелы в знаниях и умениях</a:t>
          </a:r>
          <a:endParaRPr lang="ru-RU" dirty="0"/>
        </a:p>
      </dgm:t>
    </dgm:pt>
    <dgm:pt modelId="{5EBA7A64-56C3-4ECF-BE59-280BD692BF5F}" type="parTrans" cxnId="{E8DF4DE2-B6AE-49F2-B154-34D455F9195C}">
      <dgm:prSet/>
      <dgm:spPr/>
      <dgm:t>
        <a:bodyPr/>
        <a:lstStyle/>
        <a:p>
          <a:endParaRPr lang="ru-RU"/>
        </a:p>
      </dgm:t>
    </dgm:pt>
    <dgm:pt modelId="{8A8D2346-B6CD-414F-BB5D-98E83EFCA65F}" type="sibTrans" cxnId="{E8DF4DE2-B6AE-49F2-B154-34D455F9195C}">
      <dgm:prSet/>
      <dgm:spPr/>
      <dgm:t>
        <a:bodyPr/>
        <a:lstStyle/>
        <a:p>
          <a:endParaRPr lang="ru-RU"/>
        </a:p>
      </dgm:t>
    </dgm:pt>
    <dgm:pt modelId="{AF45BCE4-2156-4B0B-890D-1961FFF2D01F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группа</a:t>
          </a:r>
          <a:endParaRPr lang="ru-RU" dirty="0"/>
        </a:p>
      </dgm:t>
    </dgm:pt>
    <dgm:pt modelId="{5DE3C005-B867-4B94-91C8-C3620272FE4F}" type="parTrans" cxnId="{2A1258FA-AC18-42B4-AAEA-F987070CEC79}">
      <dgm:prSet/>
      <dgm:spPr/>
      <dgm:t>
        <a:bodyPr/>
        <a:lstStyle/>
        <a:p>
          <a:endParaRPr lang="ru-RU"/>
        </a:p>
      </dgm:t>
    </dgm:pt>
    <dgm:pt modelId="{6EB88BC0-916E-4BF0-ACD3-486529AB2702}" type="sibTrans" cxnId="{2A1258FA-AC18-42B4-AAEA-F987070CEC79}">
      <dgm:prSet/>
      <dgm:spPr/>
      <dgm:t>
        <a:bodyPr/>
        <a:lstStyle/>
        <a:p>
          <a:endParaRPr lang="ru-RU"/>
        </a:p>
      </dgm:t>
    </dgm:pt>
    <dgm:pt modelId="{35031527-6B60-4D97-A49C-4B6B1B3767C8}">
      <dgm:prSet phldrT="[Текст]"/>
      <dgm:spPr/>
      <dgm:t>
        <a:bodyPr/>
        <a:lstStyle/>
        <a:p>
          <a:r>
            <a:rPr lang="ru-RU" dirty="0" smtClean="0"/>
            <a:t>Развивать устойчивый  интерес</a:t>
          </a:r>
          <a:endParaRPr lang="ru-RU" dirty="0"/>
        </a:p>
      </dgm:t>
    </dgm:pt>
    <dgm:pt modelId="{D1D7DDEB-A926-4655-82C3-F18BA1ACEB38}" type="parTrans" cxnId="{2F0E6628-6595-409F-9FE6-3AA1567C37ED}">
      <dgm:prSet/>
      <dgm:spPr/>
      <dgm:t>
        <a:bodyPr/>
        <a:lstStyle/>
        <a:p>
          <a:endParaRPr lang="ru-RU"/>
        </a:p>
      </dgm:t>
    </dgm:pt>
    <dgm:pt modelId="{5F43BD4A-DAFB-49D5-BE03-667A776953CF}" type="sibTrans" cxnId="{2F0E6628-6595-409F-9FE6-3AA1567C37ED}">
      <dgm:prSet/>
      <dgm:spPr/>
      <dgm:t>
        <a:bodyPr/>
        <a:lstStyle/>
        <a:p>
          <a:endParaRPr lang="ru-RU"/>
        </a:p>
      </dgm:t>
    </dgm:pt>
    <dgm:pt modelId="{20E8E9D8-2AFE-4E99-96BF-A0FBC946D2A1}">
      <dgm:prSet phldrT="[Текст]"/>
      <dgm:spPr/>
      <dgm:t>
        <a:bodyPr/>
        <a:lstStyle/>
        <a:p>
          <a:r>
            <a:rPr lang="ru-RU" dirty="0" smtClean="0"/>
            <a:t>Закрепить и повторить знания</a:t>
          </a:r>
          <a:endParaRPr lang="ru-RU" dirty="0"/>
        </a:p>
      </dgm:t>
    </dgm:pt>
    <dgm:pt modelId="{527E0C1D-EA2A-429D-85E0-8FB87B8E07CE}" type="parTrans" cxnId="{798E335E-6F30-4838-820C-FB10EA079503}">
      <dgm:prSet/>
      <dgm:spPr/>
      <dgm:t>
        <a:bodyPr/>
        <a:lstStyle/>
        <a:p>
          <a:endParaRPr lang="ru-RU"/>
        </a:p>
      </dgm:t>
    </dgm:pt>
    <dgm:pt modelId="{E1219212-B298-4FAF-8EDB-B80FE5FD65DF}" type="sibTrans" cxnId="{798E335E-6F30-4838-820C-FB10EA079503}">
      <dgm:prSet/>
      <dgm:spPr/>
      <dgm:t>
        <a:bodyPr/>
        <a:lstStyle/>
        <a:p>
          <a:endParaRPr lang="ru-RU"/>
        </a:p>
      </dgm:t>
    </dgm:pt>
    <dgm:pt modelId="{C48702E9-109B-4ABA-A4E1-21DC6E454592}">
      <dgm:prSet phldrT="[Текст]"/>
      <dgm:spPr/>
      <dgm:t>
        <a:bodyPr/>
        <a:lstStyle/>
        <a:p>
          <a:r>
            <a:rPr lang="en-US" dirty="0" smtClean="0"/>
            <a:t>III </a:t>
          </a:r>
          <a:r>
            <a:rPr lang="ru-RU" dirty="0" smtClean="0"/>
            <a:t>группа</a:t>
          </a:r>
          <a:endParaRPr lang="ru-RU" dirty="0"/>
        </a:p>
      </dgm:t>
    </dgm:pt>
    <dgm:pt modelId="{4BBC6546-2CDF-4441-9985-0432B5272804}" type="parTrans" cxnId="{ADDB3E30-2687-414C-8FD5-C3FE3FD27F33}">
      <dgm:prSet/>
      <dgm:spPr/>
      <dgm:t>
        <a:bodyPr/>
        <a:lstStyle/>
        <a:p>
          <a:endParaRPr lang="ru-RU"/>
        </a:p>
      </dgm:t>
    </dgm:pt>
    <dgm:pt modelId="{F84F11F0-D8A7-43BC-8C21-407BA4176121}" type="sibTrans" cxnId="{ADDB3E30-2687-414C-8FD5-C3FE3FD27F33}">
      <dgm:prSet/>
      <dgm:spPr/>
      <dgm:t>
        <a:bodyPr/>
        <a:lstStyle/>
        <a:p>
          <a:endParaRPr lang="ru-RU"/>
        </a:p>
      </dgm:t>
    </dgm:pt>
    <dgm:pt modelId="{18DC0FEB-8EFE-48AB-8CD4-F68D87A7DAAA}">
      <dgm:prSet phldrT="[Текст]"/>
      <dgm:spPr/>
      <dgm:t>
        <a:bodyPr/>
        <a:lstStyle/>
        <a:p>
          <a:r>
            <a:rPr lang="ru-RU" dirty="0" smtClean="0"/>
            <a:t>Развивать обобщенный интерес к предмету</a:t>
          </a:r>
          <a:endParaRPr lang="ru-RU" dirty="0"/>
        </a:p>
      </dgm:t>
    </dgm:pt>
    <dgm:pt modelId="{B1DA34A6-1EF1-4DBB-91F7-7627D0ED554B}" type="parTrans" cxnId="{0E767AC4-709C-46B2-A774-B3C035601D7D}">
      <dgm:prSet/>
      <dgm:spPr/>
      <dgm:t>
        <a:bodyPr/>
        <a:lstStyle/>
        <a:p>
          <a:endParaRPr lang="ru-RU"/>
        </a:p>
      </dgm:t>
    </dgm:pt>
    <dgm:pt modelId="{1FBC63FD-999D-47DC-9E24-6DCCAE665819}" type="sibTrans" cxnId="{0E767AC4-709C-46B2-A774-B3C035601D7D}">
      <dgm:prSet/>
      <dgm:spPr/>
      <dgm:t>
        <a:bodyPr/>
        <a:lstStyle/>
        <a:p>
          <a:endParaRPr lang="ru-RU"/>
        </a:p>
      </dgm:t>
    </dgm:pt>
    <dgm:pt modelId="{D7E8D28A-15AE-495F-9790-BBB4E8143300}">
      <dgm:prSet phldrT="[Текст]"/>
      <dgm:spPr/>
      <dgm:t>
        <a:bodyPr/>
        <a:lstStyle/>
        <a:p>
          <a:r>
            <a:rPr lang="ru-RU" dirty="0" smtClean="0"/>
            <a:t>Сформировать новые способы действия, умения выполнять задания повышенной сложности</a:t>
          </a:r>
          <a:endParaRPr lang="ru-RU" dirty="0"/>
        </a:p>
      </dgm:t>
    </dgm:pt>
    <dgm:pt modelId="{F1BB4A9B-D458-4105-8E87-51C61FBCC5BC}" type="parTrans" cxnId="{50D220AF-EA9F-4B7B-A05D-D497DC617BA3}">
      <dgm:prSet/>
      <dgm:spPr/>
      <dgm:t>
        <a:bodyPr/>
        <a:lstStyle/>
        <a:p>
          <a:endParaRPr lang="ru-RU"/>
        </a:p>
      </dgm:t>
    </dgm:pt>
    <dgm:pt modelId="{ED4A8D91-84CA-42BD-A4C8-C9C25B445B5C}" type="sibTrans" cxnId="{50D220AF-EA9F-4B7B-A05D-D497DC617BA3}">
      <dgm:prSet/>
      <dgm:spPr/>
      <dgm:t>
        <a:bodyPr/>
        <a:lstStyle/>
        <a:p>
          <a:endParaRPr lang="ru-RU"/>
        </a:p>
      </dgm:t>
    </dgm:pt>
    <dgm:pt modelId="{302E0C35-A4DC-4C06-8C59-2A21B88BA4B0}">
      <dgm:prSet phldrT="[Текст]"/>
      <dgm:spPr/>
      <dgm:t>
        <a:bodyPr/>
        <a:lstStyle/>
        <a:p>
          <a:r>
            <a:rPr lang="ru-RU" dirty="0" smtClean="0"/>
            <a:t>Сформировать умение осуществлять самостоятельную деятельность по образцу</a:t>
          </a:r>
          <a:endParaRPr lang="ru-RU" dirty="0"/>
        </a:p>
      </dgm:t>
    </dgm:pt>
    <dgm:pt modelId="{00C892A4-0B1B-46D1-9C0D-9304020ED4A0}" type="parTrans" cxnId="{19A53B0B-97B8-443D-BD46-8F6751B26790}">
      <dgm:prSet/>
      <dgm:spPr/>
      <dgm:t>
        <a:bodyPr/>
        <a:lstStyle/>
        <a:p>
          <a:endParaRPr lang="ru-RU"/>
        </a:p>
      </dgm:t>
    </dgm:pt>
    <dgm:pt modelId="{4FBFDFA1-27CF-4726-AFF8-E58096EC5485}" type="sibTrans" cxnId="{19A53B0B-97B8-443D-BD46-8F6751B26790}">
      <dgm:prSet/>
      <dgm:spPr/>
      <dgm:t>
        <a:bodyPr/>
        <a:lstStyle/>
        <a:p>
          <a:endParaRPr lang="ru-RU"/>
        </a:p>
      </dgm:t>
    </dgm:pt>
    <dgm:pt modelId="{83E08E2C-7612-4629-BEBD-D159F06179F4}">
      <dgm:prSet phldrT="[Текст]"/>
      <dgm:spPr/>
      <dgm:t>
        <a:bodyPr/>
        <a:lstStyle/>
        <a:p>
          <a:r>
            <a:rPr lang="ru-RU" dirty="0" smtClean="0"/>
            <a:t>Актуализировать знания для успешного изучения нового материала</a:t>
          </a:r>
          <a:endParaRPr lang="ru-RU" dirty="0"/>
        </a:p>
      </dgm:t>
    </dgm:pt>
    <dgm:pt modelId="{8EF364AD-149B-426F-A257-484B4F14CA12}" type="parTrans" cxnId="{55C51702-5726-4386-B8E5-79B654D720EB}">
      <dgm:prSet/>
      <dgm:spPr/>
      <dgm:t>
        <a:bodyPr/>
        <a:lstStyle/>
        <a:p>
          <a:endParaRPr lang="ru-RU"/>
        </a:p>
      </dgm:t>
    </dgm:pt>
    <dgm:pt modelId="{66275A61-13C8-4184-BC2F-560187782D81}" type="sibTrans" cxnId="{55C51702-5726-4386-B8E5-79B654D720EB}">
      <dgm:prSet/>
      <dgm:spPr/>
      <dgm:t>
        <a:bodyPr/>
        <a:lstStyle/>
        <a:p>
          <a:endParaRPr lang="ru-RU"/>
        </a:p>
      </dgm:t>
    </dgm:pt>
    <dgm:pt modelId="{F21300D6-0E9D-45D5-9A7B-67E067A3A8A7}">
      <dgm:prSet phldrT="[Текст]"/>
      <dgm:spPr/>
      <dgm:t>
        <a:bodyPr/>
        <a:lstStyle/>
        <a:p>
          <a:r>
            <a:rPr lang="ru-RU" dirty="0" smtClean="0"/>
            <a:t>Сформировать умение самостоятельно работать над заданием</a:t>
          </a:r>
          <a:endParaRPr lang="ru-RU" dirty="0"/>
        </a:p>
      </dgm:t>
    </dgm:pt>
    <dgm:pt modelId="{B9A82FA3-5B08-42E9-BC74-31DD132DDEAE}" type="parTrans" cxnId="{B0C51260-D525-4514-917E-4041C6440238}">
      <dgm:prSet/>
      <dgm:spPr/>
      <dgm:t>
        <a:bodyPr/>
        <a:lstStyle/>
        <a:p>
          <a:endParaRPr lang="ru-RU"/>
        </a:p>
      </dgm:t>
    </dgm:pt>
    <dgm:pt modelId="{9DCBEFF2-4E66-45C9-8BA8-5701EA41E74E}" type="sibTrans" cxnId="{B0C51260-D525-4514-917E-4041C6440238}">
      <dgm:prSet/>
      <dgm:spPr/>
      <dgm:t>
        <a:bodyPr/>
        <a:lstStyle/>
        <a:p>
          <a:endParaRPr lang="ru-RU"/>
        </a:p>
      </dgm:t>
    </dgm:pt>
    <dgm:pt modelId="{88D2DEB3-8170-4488-B86C-1548AEFC7C9D}">
      <dgm:prSet phldrT="[Текст]"/>
      <dgm:spPr/>
      <dgm:t>
        <a:bodyPr/>
        <a:lstStyle/>
        <a:p>
          <a:r>
            <a:rPr lang="ru-RU" dirty="0" smtClean="0"/>
            <a:t>Развивать интеллектуальные умения</a:t>
          </a:r>
          <a:endParaRPr lang="ru-RU" dirty="0"/>
        </a:p>
      </dgm:t>
    </dgm:pt>
    <dgm:pt modelId="{CD9604BD-8C6D-4F87-A37F-007C710805B5}" type="parTrans" cxnId="{096987B5-812B-466F-B20F-F350921067EE}">
      <dgm:prSet/>
      <dgm:spPr/>
      <dgm:t>
        <a:bodyPr/>
        <a:lstStyle/>
        <a:p>
          <a:endParaRPr lang="ru-RU"/>
        </a:p>
      </dgm:t>
    </dgm:pt>
    <dgm:pt modelId="{7799EAC9-146A-4954-8246-AAB97913FBCC}" type="sibTrans" cxnId="{096987B5-812B-466F-B20F-F350921067EE}">
      <dgm:prSet/>
      <dgm:spPr/>
      <dgm:t>
        <a:bodyPr/>
        <a:lstStyle/>
        <a:p>
          <a:endParaRPr lang="ru-RU"/>
        </a:p>
      </dgm:t>
    </dgm:pt>
    <dgm:pt modelId="{C7677145-CB88-4D2A-84B7-7C4610926F47}" type="pres">
      <dgm:prSet presAssocID="{1BBE826F-E788-418D-B028-14406E0607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DE42D-FB78-42D2-A65A-4A8791A5AE0B}" type="pres">
      <dgm:prSet presAssocID="{1E53F196-749E-435A-8DDE-8FFD3846A6D8}" presName="composite" presStyleCnt="0"/>
      <dgm:spPr/>
    </dgm:pt>
    <dgm:pt modelId="{E767A7F3-5DCC-427B-BB0D-D4A956AB45C6}" type="pres">
      <dgm:prSet presAssocID="{1E53F196-749E-435A-8DDE-8FFD3846A6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F74C-D661-4A0D-ADF0-466672522B0E}" type="pres">
      <dgm:prSet presAssocID="{1E53F196-749E-435A-8DDE-8FFD3846A6D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A772-8C1B-4E13-8732-D3AA18D6E992}" type="pres">
      <dgm:prSet presAssocID="{BCBABF0F-98D9-4568-A005-086A25952118}" presName="space" presStyleCnt="0"/>
      <dgm:spPr/>
    </dgm:pt>
    <dgm:pt modelId="{A8DE44FB-7E18-4189-A28A-AA4634120765}" type="pres">
      <dgm:prSet presAssocID="{AF45BCE4-2156-4B0B-890D-1961FFF2D01F}" presName="composite" presStyleCnt="0"/>
      <dgm:spPr/>
    </dgm:pt>
    <dgm:pt modelId="{E4E4CCD4-157E-453B-9177-A518395D2076}" type="pres">
      <dgm:prSet presAssocID="{AF45BCE4-2156-4B0B-890D-1961FFF2D0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3646B-B008-46AC-9638-D90FEFD7B15E}" type="pres">
      <dgm:prSet presAssocID="{AF45BCE4-2156-4B0B-890D-1961FFF2D01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5C924-3818-43D7-9041-3AEB088B2458}" type="pres">
      <dgm:prSet presAssocID="{6EB88BC0-916E-4BF0-ACD3-486529AB2702}" presName="space" presStyleCnt="0"/>
      <dgm:spPr/>
    </dgm:pt>
    <dgm:pt modelId="{83EF68EC-1CDF-4D9E-849C-FB14D81CA538}" type="pres">
      <dgm:prSet presAssocID="{C48702E9-109B-4ABA-A4E1-21DC6E454592}" presName="composite" presStyleCnt="0"/>
      <dgm:spPr/>
    </dgm:pt>
    <dgm:pt modelId="{E149EFEE-CEB5-4CEB-91CC-7ABBBB021946}" type="pres">
      <dgm:prSet presAssocID="{C48702E9-109B-4ABA-A4E1-21DC6E4545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4DA81-10AB-4CC8-AC51-85B7D600A3D4}" type="pres">
      <dgm:prSet presAssocID="{C48702E9-109B-4ABA-A4E1-21DC6E4545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FA119-C119-4814-8F62-C7AFB9728A21}" srcId="{1E53F196-749E-435A-8DDE-8FFD3846A6D8}" destId="{4C0A3448-C5DF-4162-8303-963F17D729B0}" srcOrd="0" destOrd="0" parTransId="{98AB0D93-1C63-46BC-9B45-C23653BF11D1}" sibTransId="{88997275-93A1-41F7-B3FC-D0E9DD0737F1}"/>
    <dgm:cxn modelId="{BC9B958A-6A35-4373-BA01-9A81479EED8B}" type="presOf" srcId="{35031527-6B60-4D97-A49C-4B6B1B3767C8}" destId="{C8E3646B-B008-46AC-9638-D90FEFD7B15E}" srcOrd="0" destOrd="0" presId="urn:microsoft.com/office/officeart/2005/8/layout/hList1"/>
    <dgm:cxn modelId="{723343F4-E61E-49DA-8B66-BBE763D47F22}" type="presOf" srcId="{4C0A3448-C5DF-4162-8303-963F17D729B0}" destId="{8B3AF74C-D661-4A0D-ADF0-466672522B0E}" srcOrd="0" destOrd="0" presId="urn:microsoft.com/office/officeart/2005/8/layout/hList1"/>
    <dgm:cxn modelId="{A0CC2464-9B0A-44EF-890C-534B619AA66E}" srcId="{1BBE826F-E788-418D-B028-14406E060704}" destId="{1E53F196-749E-435A-8DDE-8FFD3846A6D8}" srcOrd="0" destOrd="0" parTransId="{F60C8C88-DE44-44E9-91E5-5BB5BDB8DB59}" sibTransId="{BCBABF0F-98D9-4568-A005-086A25952118}"/>
    <dgm:cxn modelId="{3C821945-2507-4C74-9F75-A6A6763F53A8}" type="presOf" srcId="{AF45BCE4-2156-4B0B-890D-1961FFF2D01F}" destId="{E4E4CCD4-157E-453B-9177-A518395D2076}" srcOrd="0" destOrd="0" presId="urn:microsoft.com/office/officeart/2005/8/layout/hList1"/>
    <dgm:cxn modelId="{798E335E-6F30-4838-820C-FB10EA079503}" srcId="{AF45BCE4-2156-4B0B-890D-1961FFF2D01F}" destId="{20E8E9D8-2AFE-4E99-96BF-A0FBC946D2A1}" srcOrd="1" destOrd="0" parTransId="{527E0C1D-EA2A-429D-85E0-8FB87B8E07CE}" sibTransId="{E1219212-B298-4FAF-8EDB-B80FE5FD65DF}"/>
    <dgm:cxn modelId="{2C0826DC-25BE-483A-871A-30CD0B2E6B75}" type="presOf" srcId="{1BBE826F-E788-418D-B028-14406E060704}" destId="{C7677145-CB88-4D2A-84B7-7C4610926F47}" srcOrd="0" destOrd="0" presId="urn:microsoft.com/office/officeart/2005/8/layout/hList1"/>
    <dgm:cxn modelId="{55C51702-5726-4386-B8E5-79B654D720EB}" srcId="{AF45BCE4-2156-4B0B-890D-1961FFF2D01F}" destId="{83E08E2C-7612-4629-BEBD-D159F06179F4}" srcOrd="2" destOrd="0" parTransId="{8EF364AD-149B-426F-A257-484B4F14CA12}" sibTransId="{66275A61-13C8-4184-BC2F-560187782D81}"/>
    <dgm:cxn modelId="{EDEB7D83-65F1-412C-8BFF-A131B27FDEAA}" type="presOf" srcId="{83E08E2C-7612-4629-BEBD-D159F06179F4}" destId="{C8E3646B-B008-46AC-9638-D90FEFD7B15E}" srcOrd="0" destOrd="2" presId="urn:microsoft.com/office/officeart/2005/8/layout/hList1"/>
    <dgm:cxn modelId="{2F0E6628-6595-409F-9FE6-3AA1567C37ED}" srcId="{AF45BCE4-2156-4B0B-890D-1961FFF2D01F}" destId="{35031527-6B60-4D97-A49C-4B6B1B3767C8}" srcOrd="0" destOrd="0" parTransId="{D1D7DDEB-A926-4655-82C3-F18BA1ACEB38}" sibTransId="{5F43BD4A-DAFB-49D5-BE03-667A776953CF}"/>
    <dgm:cxn modelId="{0CF76478-B1F3-4817-A352-221A47C23F14}" type="presOf" srcId="{C48702E9-109B-4ABA-A4E1-21DC6E454592}" destId="{E149EFEE-CEB5-4CEB-91CC-7ABBBB021946}" srcOrd="0" destOrd="0" presId="urn:microsoft.com/office/officeart/2005/8/layout/hList1"/>
    <dgm:cxn modelId="{50D220AF-EA9F-4B7B-A05D-D497DC617BA3}" srcId="{C48702E9-109B-4ABA-A4E1-21DC6E454592}" destId="{D7E8D28A-15AE-495F-9790-BBB4E8143300}" srcOrd="1" destOrd="0" parTransId="{F1BB4A9B-D458-4105-8E87-51C61FBCC5BC}" sibTransId="{ED4A8D91-84CA-42BD-A4C8-C9C25B445B5C}"/>
    <dgm:cxn modelId="{13B0CEBE-B6E6-4861-91A5-25B35A5AE68C}" type="presOf" srcId="{88D2DEB3-8170-4488-B86C-1548AEFC7C9D}" destId="{C8E3646B-B008-46AC-9638-D90FEFD7B15E}" srcOrd="0" destOrd="4" presId="urn:microsoft.com/office/officeart/2005/8/layout/hList1"/>
    <dgm:cxn modelId="{D312F191-C414-44A1-B1B1-2AD1899A878B}" type="presOf" srcId="{302E0C35-A4DC-4C06-8C59-2A21B88BA4B0}" destId="{8B3AF74C-D661-4A0D-ADF0-466672522B0E}" srcOrd="0" destOrd="2" presId="urn:microsoft.com/office/officeart/2005/8/layout/hList1"/>
    <dgm:cxn modelId="{9D366DA5-EEC1-41D5-8389-43F7057EE4DA}" type="presOf" srcId="{D7E8D28A-15AE-495F-9790-BBB4E8143300}" destId="{A574DA81-10AB-4CC8-AC51-85B7D600A3D4}" srcOrd="0" destOrd="1" presId="urn:microsoft.com/office/officeart/2005/8/layout/hList1"/>
    <dgm:cxn modelId="{E8DF4DE2-B6AE-49F2-B154-34D455F9195C}" srcId="{1E53F196-749E-435A-8DDE-8FFD3846A6D8}" destId="{4D6F3783-05A2-4FC4-B446-F207D4137165}" srcOrd="1" destOrd="0" parTransId="{5EBA7A64-56C3-4ECF-BE59-280BD692BF5F}" sibTransId="{8A8D2346-B6CD-414F-BB5D-98E83EFCA65F}"/>
    <dgm:cxn modelId="{EE932ED2-23FC-41BA-86AF-B3380F858297}" type="presOf" srcId="{20E8E9D8-2AFE-4E99-96BF-A0FBC946D2A1}" destId="{C8E3646B-B008-46AC-9638-D90FEFD7B15E}" srcOrd="0" destOrd="1" presId="urn:microsoft.com/office/officeart/2005/8/layout/hList1"/>
    <dgm:cxn modelId="{0E767AC4-709C-46B2-A774-B3C035601D7D}" srcId="{C48702E9-109B-4ABA-A4E1-21DC6E454592}" destId="{18DC0FEB-8EFE-48AB-8CD4-F68D87A7DAAA}" srcOrd="0" destOrd="0" parTransId="{B1DA34A6-1EF1-4DBB-91F7-7627D0ED554B}" sibTransId="{1FBC63FD-999D-47DC-9E24-6DCCAE665819}"/>
    <dgm:cxn modelId="{92DDF8B3-5EE8-4B10-981C-AE1E129397FE}" type="presOf" srcId="{18DC0FEB-8EFE-48AB-8CD4-F68D87A7DAAA}" destId="{A574DA81-10AB-4CC8-AC51-85B7D600A3D4}" srcOrd="0" destOrd="0" presId="urn:microsoft.com/office/officeart/2005/8/layout/hList1"/>
    <dgm:cxn modelId="{19A53B0B-97B8-443D-BD46-8F6751B26790}" srcId="{1E53F196-749E-435A-8DDE-8FFD3846A6D8}" destId="{302E0C35-A4DC-4C06-8C59-2A21B88BA4B0}" srcOrd="2" destOrd="0" parTransId="{00C892A4-0B1B-46D1-9C0D-9304020ED4A0}" sibTransId="{4FBFDFA1-27CF-4726-AFF8-E58096EC5485}"/>
    <dgm:cxn modelId="{2A1258FA-AC18-42B4-AAEA-F987070CEC79}" srcId="{1BBE826F-E788-418D-B028-14406E060704}" destId="{AF45BCE4-2156-4B0B-890D-1961FFF2D01F}" srcOrd="1" destOrd="0" parTransId="{5DE3C005-B867-4B94-91C8-C3620272FE4F}" sibTransId="{6EB88BC0-916E-4BF0-ACD3-486529AB2702}"/>
    <dgm:cxn modelId="{85BF7660-3E40-4370-AE32-35E2067D225E}" type="presOf" srcId="{1E53F196-749E-435A-8DDE-8FFD3846A6D8}" destId="{E767A7F3-5DCC-427B-BB0D-D4A956AB45C6}" srcOrd="0" destOrd="0" presId="urn:microsoft.com/office/officeart/2005/8/layout/hList1"/>
    <dgm:cxn modelId="{9601F9FE-67F3-436C-9F72-6061580B974A}" type="presOf" srcId="{F21300D6-0E9D-45D5-9A7B-67E067A3A8A7}" destId="{C8E3646B-B008-46AC-9638-D90FEFD7B15E}" srcOrd="0" destOrd="3" presId="urn:microsoft.com/office/officeart/2005/8/layout/hList1"/>
    <dgm:cxn modelId="{B0C51260-D525-4514-917E-4041C6440238}" srcId="{AF45BCE4-2156-4B0B-890D-1961FFF2D01F}" destId="{F21300D6-0E9D-45D5-9A7B-67E067A3A8A7}" srcOrd="3" destOrd="0" parTransId="{B9A82FA3-5B08-42E9-BC74-31DD132DDEAE}" sibTransId="{9DCBEFF2-4E66-45C9-8BA8-5701EA41E74E}"/>
    <dgm:cxn modelId="{096987B5-812B-466F-B20F-F350921067EE}" srcId="{AF45BCE4-2156-4B0B-890D-1961FFF2D01F}" destId="{88D2DEB3-8170-4488-B86C-1548AEFC7C9D}" srcOrd="4" destOrd="0" parTransId="{CD9604BD-8C6D-4F87-A37F-007C710805B5}" sibTransId="{7799EAC9-146A-4954-8246-AAB97913FBCC}"/>
    <dgm:cxn modelId="{ADDB3E30-2687-414C-8FD5-C3FE3FD27F33}" srcId="{1BBE826F-E788-418D-B028-14406E060704}" destId="{C48702E9-109B-4ABA-A4E1-21DC6E454592}" srcOrd="2" destOrd="0" parTransId="{4BBC6546-2CDF-4441-9985-0432B5272804}" sibTransId="{F84F11F0-D8A7-43BC-8C21-407BA4176121}"/>
    <dgm:cxn modelId="{4655B812-44FD-4794-84A4-DF74AF8F6113}" type="presOf" srcId="{4D6F3783-05A2-4FC4-B446-F207D4137165}" destId="{8B3AF74C-D661-4A0D-ADF0-466672522B0E}" srcOrd="0" destOrd="1" presId="urn:microsoft.com/office/officeart/2005/8/layout/hList1"/>
    <dgm:cxn modelId="{03DFC1C7-8A30-4A7B-BB5E-73C5BB65BA5D}" type="presParOf" srcId="{C7677145-CB88-4D2A-84B7-7C4610926F47}" destId="{BA8DE42D-FB78-42D2-A65A-4A8791A5AE0B}" srcOrd="0" destOrd="0" presId="urn:microsoft.com/office/officeart/2005/8/layout/hList1"/>
    <dgm:cxn modelId="{E7DD1BE6-F911-4272-90F1-633A0FE6D4FA}" type="presParOf" srcId="{BA8DE42D-FB78-42D2-A65A-4A8791A5AE0B}" destId="{E767A7F3-5DCC-427B-BB0D-D4A956AB45C6}" srcOrd="0" destOrd="0" presId="urn:microsoft.com/office/officeart/2005/8/layout/hList1"/>
    <dgm:cxn modelId="{06C59CE0-92BA-4B53-876F-E3C2B685D82D}" type="presParOf" srcId="{BA8DE42D-FB78-42D2-A65A-4A8791A5AE0B}" destId="{8B3AF74C-D661-4A0D-ADF0-466672522B0E}" srcOrd="1" destOrd="0" presId="urn:microsoft.com/office/officeart/2005/8/layout/hList1"/>
    <dgm:cxn modelId="{4F83D357-442C-407C-8BEF-992E20935D55}" type="presParOf" srcId="{C7677145-CB88-4D2A-84B7-7C4610926F47}" destId="{AFADA772-8C1B-4E13-8732-D3AA18D6E992}" srcOrd="1" destOrd="0" presId="urn:microsoft.com/office/officeart/2005/8/layout/hList1"/>
    <dgm:cxn modelId="{B4592C05-A92B-40EB-B654-1B7EBCA54B03}" type="presParOf" srcId="{C7677145-CB88-4D2A-84B7-7C4610926F47}" destId="{A8DE44FB-7E18-4189-A28A-AA4634120765}" srcOrd="2" destOrd="0" presId="urn:microsoft.com/office/officeart/2005/8/layout/hList1"/>
    <dgm:cxn modelId="{C1ED42F8-8F63-48CE-885B-EEAEA9128629}" type="presParOf" srcId="{A8DE44FB-7E18-4189-A28A-AA4634120765}" destId="{E4E4CCD4-157E-453B-9177-A518395D2076}" srcOrd="0" destOrd="0" presId="urn:microsoft.com/office/officeart/2005/8/layout/hList1"/>
    <dgm:cxn modelId="{4E0FE694-F701-4A7D-8FA2-C3DF4B98EA48}" type="presParOf" srcId="{A8DE44FB-7E18-4189-A28A-AA4634120765}" destId="{C8E3646B-B008-46AC-9638-D90FEFD7B15E}" srcOrd="1" destOrd="0" presId="urn:microsoft.com/office/officeart/2005/8/layout/hList1"/>
    <dgm:cxn modelId="{5899A6E8-1F07-491E-B9CD-6BEC67BB610A}" type="presParOf" srcId="{C7677145-CB88-4D2A-84B7-7C4610926F47}" destId="{8CE5C924-3818-43D7-9041-3AEB088B2458}" srcOrd="3" destOrd="0" presId="urn:microsoft.com/office/officeart/2005/8/layout/hList1"/>
    <dgm:cxn modelId="{164BF2FE-A1E7-442A-B471-2B94342AD581}" type="presParOf" srcId="{C7677145-CB88-4D2A-84B7-7C4610926F47}" destId="{83EF68EC-1CDF-4D9E-849C-FB14D81CA538}" srcOrd="4" destOrd="0" presId="urn:microsoft.com/office/officeart/2005/8/layout/hList1"/>
    <dgm:cxn modelId="{75257C2B-2EC5-4893-8926-BDDAEF25CF29}" type="presParOf" srcId="{83EF68EC-1CDF-4D9E-849C-FB14D81CA538}" destId="{E149EFEE-CEB5-4CEB-91CC-7ABBBB021946}" srcOrd="0" destOrd="0" presId="urn:microsoft.com/office/officeart/2005/8/layout/hList1"/>
    <dgm:cxn modelId="{7BD208CD-4B5F-48E5-98B9-F7BEBD02AA79}" type="presParOf" srcId="{83EF68EC-1CDF-4D9E-849C-FB14D81CA538}" destId="{A574DA81-10AB-4CC8-AC51-85B7D600A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9AB2D-B836-4128-9D36-0FAD64704C9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C6482A-2AD9-4B1C-869A-94BFD0CB63F0}">
      <dgm:prSet phldrT="[Текст]"/>
      <dgm:spPr/>
      <dgm:t>
        <a:bodyPr/>
        <a:lstStyle/>
        <a:p>
          <a:r>
            <a:rPr lang="ru-RU" dirty="0" smtClean="0"/>
            <a:t>Давать ребенку выбрать свой уровень самому</a:t>
          </a:r>
          <a:endParaRPr lang="ru-RU" dirty="0"/>
        </a:p>
      </dgm:t>
    </dgm:pt>
    <dgm:pt modelId="{F70ABA05-8D05-493E-AB5E-5DA4A6F78E03}" type="parTrans" cxnId="{2F0E29D7-4A85-4D1C-A8DB-F5C96DD00B05}">
      <dgm:prSet/>
      <dgm:spPr/>
      <dgm:t>
        <a:bodyPr/>
        <a:lstStyle/>
        <a:p>
          <a:endParaRPr lang="ru-RU"/>
        </a:p>
      </dgm:t>
    </dgm:pt>
    <dgm:pt modelId="{F0BFE9F9-816C-4697-BB4E-8A9458D2F3AA}" type="sibTrans" cxnId="{2F0E29D7-4A85-4D1C-A8DB-F5C96DD00B05}">
      <dgm:prSet/>
      <dgm:spPr/>
      <dgm:t>
        <a:bodyPr/>
        <a:lstStyle/>
        <a:p>
          <a:endParaRPr lang="ru-RU"/>
        </a:p>
      </dgm:t>
    </dgm:pt>
    <dgm:pt modelId="{7B640A72-2417-473C-94F0-2962C4EF4306}">
      <dgm:prSet phldrT="[Текст]"/>
      <dgm:spPr/>
      <dgm:t>
        <a:bodyPr/>
        <a:lstStyle/>
        <a:p>
          <a:r>
            <a:rPr lang="ru-RU" dirty="0" smtClean="0"/>
            <a:t>Чаще задавать себе вопросы</a:t>
          </a:r>
          <a:endParaRPr lang="ru-RU" dirty="0"/>
        </a:p>
      </dgm:t>
    </dgm:pt>
    <dgm:pt modelId="{DC551E66-F3B8-4DA5-8721-2BD2E82D0680}" type="parTrans" cxnId="{A490942D-21F4-4B02-80AA-0AED5B4ED51C}">
      <dgm:prSet/>
      <dgm:spPr/>
      <dgm:t>
        <a:bodyPr/>
        <a:lstStyle/>
        <a:p>
          <a:endParaRPr lang="ru-RU"/>
        </a:p>
      </dgm:t>
    </dgm:pt>
    <dgm:pt modelId="{83CEC999-3C22-490F-9D61-62A63DBD2E33}" type="sibTrans" cxnId="{A490942D-21F4-4B02-80AA-0AED5B4ED51C}">
      <dgm:prSet/>
      <dgm:spPr/>
      <dgm:t>
        <a:bodyPr/>
        <a:lstStyle/>
        <a:p>
          <a:endParaRPr lang="ru-RU"/>
        </a:p>
      </dgm:t>
    </dgm:pt>
    <dgm:pt modelId="{2DF929A4-4EB5-4A9C-B4C8-AD40B484C5D4}">
      <dgm:prSet phldrT="[Текст]"/>
      <dgm:spPr/>
      <dgm:t>
        <a:bodyPr/>
        <a:lstStyle/>
        <a:p>
          <a:r>
            <a:rPr lang="ru-RU" dirty="0" smtClean="0"/>
            <a:t>Как изменить отношение учащихся к предмету?</a:t>
          </a:r>
          <a:endParaRPr lang="ru-RU" dirty="0"/>
        </a:p>
      </dgm:t>
    </dgm:pt>
    <dgm:pt modelId="{1CFB3886-F0A9-49BA-8D57-C67EB1623AFE}" type="parTrans" cxnId="{B441337C-A194-405E-8E4E-9D6386BDB35F}">
      <dgm:prSet/>
      <dgm:spPr/>
      <dgm:t>
        <a:bodyPr/>
        <a:lstStyle/>
        <a:p>
          <a:endParaRPr lang="ru-RU"/>
        </a:p>
      </dgm:t>
    </dgm:pt>
    <dgm:pt modelId="{7DC0B58D-1ECA-4A25-8BFD-403BAC94AE2C}" type="sibTrans" cxnId="{B441337C-A194-405E-8E4E-9D6386BDB35F}">
      <dgm:prSet/>
      <dgm:spPr/>
      <dgm:t>
        <a:bodyPr/>
        <a:lstStyle/>
        <a:p>
          <a:endParaRPr lang="ru-RU"/>
        </a:p>
      </dgm:t>
    </dgm:pt>
    <dgm:pt modelId="{A0789F75-4473-4959-8795-7546804AE456}">
      <dgm:prSet phldrT="[Текст]"/>
      <dgm:spPr/>
      <dgm:t>
        <a:bodyPr/>
        <a:lstStyle/>
        <a:p>
          <a:r>
            <a:rPr lang="ru-RU" dirty="0" smtClean="0"/>
            <a:t>Что сделать чтобы интерес учащихся не был ситуативным?</a:t>
          </a:r>
          <a:endParaRPr lang="ru-RU" dirty="0"/>
        </a:p>
      </dgm:t>
    </dgm:pt>
    <dgm:pt modelId="{6A31F973-F9A0-4254-AF39-CE0015E6AEA0}" type="parTrans" cxnId="{DC6E663A-9CCC-4CBA-B32F-74AF931E52A1}">
      <dgm:prSet/>
      <dgm:spPr/>
      <dgm:t>
        <a:bodyPr/>
        <a:lstStyle/>
        <a:p>
          <a:endParaRPr lang="ru-RU"/>
        </a:p>
      </dgm:t>
    </dgm:pt>
    <dgm:pt modelId="{F2F686EE-9F9B-4DA6-B9A3-0A88F7FD8010}" type="sibTrans" cxnId="{DC6E663A-9CCC-4CBA-B32F-74AF931E52A1}">
      <dgm:prSet/>
      <dgm:spPr/>
      <dgm:t>
        <a:bodyPr/>
        <a:lstStyle/>
        <a:p>
          <a:endParaRPr lang="ru-RU"/>
        </a:p>
      </dgm:t>
    </dgm:pt>
    <dgm:pt modelId="{FFB06DEE-43A4-40CB-A34C-867DD498A44F}">
      <dgm:prSet phldrT="[Текст]"/>
      <dgm:spPr/>
      <dgm:t>
        <a:bodyPr/>
        <a:lstStyle/>
        <a:p>
          <a:r>
            <a:rPr lang="ru-RU" dirty="0" smtClean="0"/>
            <a:t>Как научить учиться?</a:t>
          </a:r>
          <a:endParaRPr lang="ru-RU" dirty="0"/>
        </a:p>
      </dgm:t>
    </dgm:pt>
    <dgm:pt modelId="{92A5A489-DA22-4317-88BE-41DA5E5B6407}" type="parTrans" cxnId="{EA8F62B5-2101-47AA-85B5-9427BBD761CB}">
      <dgm:prSet/>
      <dgm:spPr/>
      <dgm:t>
        <a:bodyPr/>
        <a:lstStyle/>
        <a:p>
          <a:endParaRPr lang="ru-RU"/>
        </a:p>
      </dgm:t>
    </dgm:pt>
    <dgm:pt modelId="{CB2AB0BD-51F9-4C1C-9331-173C703ECF60}" type="sibTrans" cxnId="{EA8F62B5-2101-47AA-85B5-9427BBD761CB}">
      <dgm:prSet/>
      <dgm:spPr/>
      <dgm:t>
        <a:bodyPr/>
        <a:lstStyle/>
        <a:p>
          <a:endParaRPr lang="ru-RU"/>
        </a:p>
      </dgm:t>
    </dgm:pt>
    <dgm:pt modelId="{F0A445A0-1103-4BB4-AAE0-797B8791858C}">
      <dgm:prSet phldrT="[Текст]"/>
      <dgm:spPr/>
      <dgm:t>
        <a:bodyPr/>
        <a:lstStyle/>
        <a:p>
          <a:r>
            <a:rPr lang="ru-RU" dirty="0" smtClean="0"/>
            <a:t>Как организовать учение, чтобы оно не было скучным и однообразным?</a:t>
          </a:r>
          <a:endParaRPr lang="ru-RU" dirty="0"/>
        </a:p>
      </dgm:t>
    </dgm:pt>
    <dgm:pt modelId="{E67EF483-3848-42D0-985F-50085B174A2E}" type="parTrans" cxnId="{5EAF8872-634B-460A-8B84-A9D36DA1D648}">
      <dgm:prSet/>
      <dgm:spPr/>
      <dgm:t>
        <a:bodyPr/>
        <a:lstStyle/>
        <a:p>
          <a:endParaRPr lang="ru-RU"/>
        </a:p>
      </dgm:t>
    </dgm:pt>
    <dgm:pt modelId="{B5757380-1BC3-48AB-9E11-00B771A17066}" type="sibTrans" cxnId="{5EAF8872-634B-460A-8B84-A9D36DA1D648}">
      <dgm:prSet/>
      <dgm:spPr/>
      <dgm:t>
        <a:bodyPr/>
        <a:lstStyle/>
        <a:p>
          <a:endParaRPr lang="ru-RU"/>
        </a:p>
      </dgm:t>
    </dgm:pt>
    <dgm:pt modelId="{CD5690C4-C86A-4952-88FB-5C3DB3C49443}">
      <dgm:prSet phldrT="[Текст]"/>
      <dgm:spPr/>
      <dgm:t>
        <a:bodyPr/>
        <a:lstStyle/>
        <a:p>
          <a:r>
            <a:rPr lang="ru-RU" dirty="0" smtClean="0"/>
            <a:t>Как через уроки и внеклассную работу развивать интеллектуальные способности, познавательные интерес, индивидуальный стиль учебной деятельности?</a:t>
          </a:r>
          <a:endParaRPr lang="ru-RU" dirty="0"/>
        </a:p>
      </dgm:t>
    </dgm:pt>
    <dgm:pt modelId="{3B2CD275-A6EB-48FD-9B7D-B1B9B48A9EB5}" type="parTrans" cxnId="{BD87B160-A43F-4906-A7A8-55C9831AA847}">
      <dgm:prSet/>
      <dgm:spPr/>
      <dgm:t>
        <a:bodyPr/>
        <a:lstStyle/>
        <a:p>
          <a:endParaRPr lang="ru-RU"/>
        </a:p>
      </dgm:t>
    </dgm:pt>
    <dgm:pt modelId="{B17F20C3-01A0-4699-922E-FE3DA96F59C3}" type="sibTrans" cxnId="{BD87B160-A43F-4906-A7A8-55C9831AA847}">
      <dgm:prSet/>
      <dgm:spPr/>
      <dgm:t>
        <a:bodyPr/>
        <a:lstStyle/>
        <a:p>
          <a:endParaRPr lang="ru-RU"/>
        </a:p>
      </dgm:t>
    </dgm:pt>
    <dgm:pt modelId="{4F37A992-7767-4EE8-832F-398CD20A8668}">
      <dgm:prSet phldrT="[Текст]"/>
      <dgm:spPr/>
      <dgm:t>
        <a:bodyPr/>
        <a:lstStyle/>
        <a:p>
          <a:r>
            <a:rPr lang="ru-RU" dirty="0" smtClean="0"/>
            <a:t>Создавать «ситуацию успеха»</a:t>
          </a:r>
          <a:endParaRPr lang="ru-RU" dirty="0"/>
        </a:p>
      </dgm:t>
    </dgm:pt>
    <dgm:pt modelId="{E3665C89-B316-4857-9AB8-A7D5875EE02A}" type="parTrans" cxnId="{D59FB54F-D720-40C8-B11B-3E8BC8C2F6B1}">
      <dgm:prSet/>
      <dgm:spPr/>
      <dgm:t>
        <a:bodyPr/>
        <a:lstStyle/>
        <a:p>
          <a:endParaRPr lang="ru-RU"/>
        </a:p>
      </dgm:t>
    </dgm:pt>
    <dgm:pt modelId="{C70E48F8-6B8D-471F-A22F-637DA4F31B5B}" type="sibTrans" cxnId="{D59FB54F-D720-40C8-B11B-3E8BC8C2F6B1}">
      <dgm:prSet/>
      <dgm:spPr/>
      <dgm:t>
        <a:bodyPr/>
        <a:lstStyle/>
        <a:p>
          <a:endParaRPr lang="ru-RU"/>
        </a:p>
      </dgm:t>
    </dgm:pt>
    <dgm:pt modelId="{9A2FEBEE-EC72-4E6E-A4A6-0BC30F3CD606}" type="pres">
      <dgm:prSet presAssocID="{FA09AB2D-B836-4128-9D36-0FAD64704C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77965-A05E-4CD7-87C1-01B24B4B42B6}" type="pres">
      <dgm:prSet presAssocID="{30C6482A-2AD9-4B1C-869A-94BFD0CB63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73B8E-3F42-48F5-A2AC-ED9995F56EA9}" type="pres">
      <dgm:prSet presAssocID="{F0BFE9F9-816C-4697-BB4E-8A9458D2F3AA}" presName="spacer" presStyleCnt="0"/>
      <dgm:spPr/>
    </dgm:pt>
    <dgm:pt modelId="{38114204-5F90-4F8F-9E7B-70E9B2ED5B12}" type="pres">
      <dgm:prSet presAssocID="{7B640A72-2417-473C-94F0-2962C4EF43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97B0D-DF82-4B13-8821-615EED8B76DB}" type="pres">
      <dgm:prSet presAssocID="{7B640A72-2417-473C-94F0-2962C4EF430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9A62F-9BEF-4B01-B453-AF56F289DD55}" type="pres">
      <dgm:prSet presAssocID="{4F37A992-7767-4EE8-832F-398CD20A86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D0264-6FE1-4CCD-A8DE-17D12A71FF48}" type="presOf" srcId="{2DF929A4-4EB5-4A9C-B4C8-AD40B484C5D4}" destId="{59A97B0D-DF82-4B13-8821-615EED8B76DB}" srcOrd="0" destOrd="0" presId="urn:microsoft.com/office/officeart/2005/8/layout/vList2"/>
    <dgm:cxn modelId="{A490942D-21F4-4B02-80AA-0AED5B4ED51C}" srcId="{FA09AB2D-B836-4128-9D36-0FAD64704C9E}" destId="{7B640A72-2417-473C-94F0-2962C4EF4306}" srcOrd="1" destOrd="0" parTransId="{DC551E66-F3B8-4DA5-8721-2BD2E82D0680}" sibTransId="{83CEC999-3C22-490F-9D61-62A63DBD2E33}"/>
    <dgm:cxn modelId="{DC6E663A-9CCC-4CBA-B32F-74AF931E52A1}" srcId="{7B640A72-2417-473C-94F0-2962C4EF4306}" destId="{A0789F75-4473-4959-8795-7546804AE456}" srcOrd="2" destOrd="0" parTransId="{6A31F973-F9A0-4254-AF39-CE0015E6AEA0}" sibTransId="{F2F686EE-9F9B-4DA6-B9A3-0A88F7FD8010}"/>
    <dgm:cxn modelId="{84E6CF8F-F592-491F-9BD7-64324B776950}" type="presOf" srcId="{4F37A992-7767-4EE8-832F-398CD20A8668}" destId="{46C9A62F-9BEF-4B01-B453-AF56F289DD55}" srcOrd="0" destOrd="0" presId="urn:microsoft.com/office/officeart/2005/8/layout/vList2"/>
    <dgm:cxn modelId="{4A0A65BE-2A99-49F9-98EB-B2F46F22D5C2}" type="presOf" srcId="{F0A445A0-1103-4BB4-AAE0-797B8791858C}" destId="{59A97B0D-DF82-4B13-8821-615EED8B76DB}" srcOrd="0" destOrd="3" presId="urn:microsoft.com/office/officeart/2005/8/layout/vList2"/>
    <dgm:cxn modelId="{EA8F62B5-2101-47AA-85B5-9427BBD761CB}" srcId="{7B640A72-2417-473C-94F0-2962C4EF4306}" destId="{FFB06DEE-43A4-40CB-A34C-867DD498A44F}" srcOrd="1" destOrd="0" parTransId="{92A5A489-DA22-4317-88BE-41DA5E5B6407}" sibTransId="{CB2AB0BD-51F9-4C1C-9331-173C703ECF60}"/>
    <dgm:cxn modelId="{5CD3A4C0-E1BC-4166-A97B-BB4DBC410FE3}" type="presOf" srcId="{30C6482A-2AD9-4B1C-869A-94BFD0CB63F0}" destId="{62277965-A05E-4CD7-87C1-01B24B4B42B6}" srcOrd="0" destOrd="0" presId="urn:microsoft.com/office/officeart/2005/8/layout/vList2"/>
    <dgm:cxn modelId="{D59FB54F-D720-40C8-B11B-3E8BC8C2F6B1}" srcId="{FA09AB2D-B836-4128-9D36-0FAD64704C9E}" destId="{4F37A992-7767-4EE8-832F-398CD20A8668}" srcOrd="2" destOrd="0" parTransId="{E3665C89-B316-4857-9AB8-A7D5875EE02A}" sibTransId="{C70E48F8-6B8D-471F-A22F-637DA4F31B5B}"/>
    <dgm:cxn modelId="{2F0E29D7-4A85-4D1C-A8DB-F5C96DD00B05}" srcId="{FA09AB2D-B836-4128-9D36-0FAD64704C9E}" destId="{30C6482A-2AD9-4B1C-869A-94BFD0CB63F0}" srcOrd="0" destOrd="0" parTransId="{F70ABA05-8D05-493E-AB5E-5DA4A6F78E03}" sibTransId="{F0BFE9F9-816C-4697-BB4E-8A9458D2F3AA}"/>
    <dgm:cxn modelId="{653537CE-DBD1-42D9-BC21-27A88BC1C2F5}" type="presOf" srcId="{A0789F75-4473-4959-8795-7546804AE456}" destId="{59A97B0D-DF82-4B13-8821-615EED8B76DB}" srcOrd="0" destOrd="2" presId="urn:microsoft.com/office/officeart/2005/8/layout/vList2"/>
    <dgm:cxn modelId="{5EAF8872-634B-460A-8B84-A9D36DA1D648}" srcId="{7B640A72-2417-473C-94F0-2962C4EF4306}" destId="{F0A445A0-1103-4BB4-AAE0-797B8791858C}" srcOrd="3" destOrd="0" parTransId="{E67EF483-3848-42D0-985F-50085B174A2E}" sibTransId="{B5757380-1BC3-48AB-9E11-00B771A17066}"/>
    <dgm:cxn modelId="{A98053BF-939C-4B16-9896-B699402E35DB}" type="presOf" srcId="{FA09AB2D-B836-4128-9D36-0FAD64704C9E}" destId="{9A2FEBEE-EC72-4E6E-A4A6-0BC30F3CD606}" srcOrd="0" destOrd="0" presId="urn:microsoft.com/office/officeart/2005/8/layout/vList2"/>
    <dgm:cxn modelId="{F5CC261E-52B6-4334-85F6-6169E9A23D02}" type="presOf" srcId="{CD5690C4-C86A-4952-88FB-5C3DB3C49443}" destId="{59A97B0D-DF82-4B13-8821-615EED8B76DB}" srcOrd="0" destOrd="4" presId="urn:microsoft.com/office/officeart/2005/8/layout/vList2"/>
    <dgm:cxn modelId="{B441337C-A194-405E-8E4E-9D6386BDB35F}" srcId="{7B640A72-2417-473C-94F0-2962C4EF4306}" destId="{2DF929A4-4EB5-4A9C-B4C8-AD40B484C5D4}" srcOrd="0" destOrd="0" parTransId="{1CFB3886-F0A9-49BA-8D57-C67EB1623AFE}" sibTransId="{7DC0B58D-1ECA-4A25-8BFD-403BAC94AE2C}"/>
    <dgm:cxn modelId="{C2D9D288-445C-458B-ACD0-F98BF6656B36}" type="presOf" srcId="{7B640A72-2417-473C-94F0-2962C4EF4306}" destId="{38114204-5F90-4F8F-9E7B-70E9B2ED5B12}" srcOrd="0" destOrd="0" presId="urn:microsoft.com/office/officeart/2005/8/layout/vList2"/>
    <dgm:cxn modelId="{41DB4E6E-5FCE-41A8-AA65-B1830096592A}" type="presOf" srcId="{FFB06DEE-43A4-40CB-A34C-867DD498A44F}" destId="{59A97B0D-DF82-4B13-8821-615EED8B76DB}" srcOrd="0" destOrd="1" presId="urn:microsoft.com/office/officeart/2005/8/layout/vList2"/>
    <dgm:cxn modelId="{BD87B160-A43F-4906-A7A8-55C9831AA847}" srcId="{7B640A72-2417-473C-94F0-2962C4EF4306}" destId="{CD5690C4-C86A-4952-88FB-5C3DB3C49443}" srcOrd="4" destOrd="0" parTransId="{3B2CD275-A6EB-48FD-9B7D-B1B9B48A9EB5}" sibTransId="{B17F20C3-01A0-4699-922E-FE3DA96F59C3}"/>
    <dgm:cxn modelId="{6D0FC215-98E5-443F-9472-B04FDA648FC2}" type="presParOf" srcId="{9A2FEBEE-EC72-4E6E-A4A6-0BC30F3CD606}" destId="{62277965-A05E-4CD7-87C1-01B24B4B42B6}" srcOrd="0" destOrd="0" presId="urn:microsoft.com/office/officeart/2005/8/layout/vList2"/>
    <dgm:cxn modelId="{B4A95B63-DCCE-4E2B-A406-DA2CC99667E8}" type="presParOf" srcId="{9A2FEBEE-EC72-4E6E-A4A6-0BC30F3CD606}" destId="{06073B8E-3F42-48F5-A2AC-ED9995F56EA9}" srcOrd="1" destOrd="0" presId="urn:microsoft.com/office/officeart/2005/8/layout/vList2"/>
    <dgm:cxn modelId="{D4DCAF9B-C0EC-4038-94F6-395382BD38C0}" type="presParOf" srcId="{9A2FEBEE-EC72-4E6E-A4A6-0BC30F3CD606}" destId="{38114204-5F90-4F8F-9E7B-70E9B2ED5B12}" srcOrd="2" destOrd="0" presId="urn:microsoft.com/office/officeart/2005/8/layout/vList2"/>
    <dgm:cxn modelId="{D2019D63-C17A-4582-A915-56B4A2CF5AE3}" type="presParOf" srcId="{9A2FEBEE-EC72-4E6E-A4A6-0BC30F3CD606}" destId="{59A97B0D-DF82-4B13-8821-615EED8B76DB}" srcOrd="3" destOrd="0" presId="urn:microsoft.com/office/officeart/2005/8/layout/vList2"/>
    <dgm:cxn modelId="{1F995FA3-9835-43F9-BB31-CC021AB11BB6}" type="presParOf" srcId="{9A2FEBEE-EC72-4E6E-A4A6-0BC30F3CD606}" destId="{46C9A62F-9BEF-4B01-B453-AF56F289DD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F92AD-93ED-4F7A-86D5-13D7EE34CF33}">
      <dsp:nvSpPr>
        <dsp:cNvPr id="0" name=""/>
        <dsp:cNvSpPr/>
      </dsp:nvSpPr>
      <dsp:spPr>
        <a:xfrm>
          <a:off x="857267" y="0"/>
          <a:ext cx="6286544" cy="628654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142EF-7DF8-4AEF-9D09-182906BC66F3}">
      <dsp:nvSpPr>
        <dsp:cNvPr id="0" name=""/>
        <dsp:cNvSpPr/>
      </dsp:nvSpPr>
      <dsp:spPr>
        <a:xfrm>
          <a:off x="499943" y="628795"/>
          <a:ext cx="7053936" cy="16105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III</a:t>
          </a:r>
          <a:r>
            <a:rPr lang="ru-RU" sz="2000" b="1" u="sng" kern="1200" dirty="0" smtClean="0"/>
            <a:t> группа</a:t>
          </a:r>
          <a:r>
            <a:rPr lang="ru-RU" sz="2000" b="1" kern="1200" dirty="0" smtClean="0"/>
            <a:t>. </a:t>
          </a:r>
          <a:r>
            <a:rPr lang="ru-RU" sz="2000" b="0" kern="1200" dirty="0" smtClean="0"/>
            <a:t>Могут сводить сложные задания к цепочке простых действий, самостоятельно освоить новый материал, находить несколько способов для выполнения заданий</a:t>
          </a:r>
          <a:r>
            <a:rPr lang="ru-RU" sz="2000" b="1" kern="1200" dirty="0" smtClean="0"/>
            <a:t> </a:t>
          </a:r>
          <a:endParaRPr lang="ru-RU" sz="2000" b="0" kern="1200" dirty="0"/>
        </a:p>
      </dsp:txBody>
      <dsp:txXfrm>
        <a:off x="499943" y="628795"/>
        <a:ext cx="7053936" cy="1610551"/>
      </dsp:txXfrm>
    </dsp:sp>
    <dsp:sp modelId="{F54E0A46-273E-4F36-B945-088E2803E701}">
      <dsp:nvSpPr>
        <dsp:cNvPr id="0" name=""/>
        <dsp:cNvSpPr/>
      </dsp:nvSpPr>
      <dsp:spPr>
        <a:xfrm>
          <a:off x="499943" y="2305113"/>
          <a:ext cx="7053936" cy="16105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4473189"/>
              <a:satOff val="-24706"/>
              <a:lumOff val="-402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II</a:t>
          </a:r>
          <a:r>
            <a:rPr lang="ru-RU" sz="2000" b="1" u="sng" kern="1200" dirty="0" smtClean="0"/>
            <a:t> группа</a:t>
          </a:r>
          <a:r>
            <a:rPr lang="ru-RU" sz="2000" b="1" kern="1200" dirty="0" smtClean="0"/>
            <a:t>. </a:t>
          </a:r>
          <a:r>
            <a:rPr lang="ru-RU" sz="2000" b="0" kern="1200" dirty="0" smtClean="0"/>
            <a:t>Достаточные знания могут применить их при решении стандартных задач, затрудняются при переходе к выполнению упражнений нового типа, не справляются самостоятельно с решением сложных заданий </a:t>
          </a:r>
          <a:endParaRPr lang="ru-RU" sz="2000" b="0" kern="1200" dirty="0"/>
        </a:p>
      </dsp:txBody>
      <dsp:txXfrm>
        <a:off x="499943" y="2305113"/>
        <a:ext cx="7053936" cy="1610551"/>
      </dsp:txXfrm>
    </dsp:sp>
    <dsp:sp modelId="{E0010CA6-76C4-40F5-A56A-D912F49DF0DB}">
      <dsp:nvSpPr>
        <dsp:cNvPr id="0" name=""/>
        <dsp:cNvSpPr/>
      </dsp:nvSpPr>
      <dsp:spPr>
        <a:xfrm>
          <a:off x="499943" y="3981430"/>
          <a:ext cx="7053936" cy="16105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8946378"/>
              <a:satOff val="-49413"/>
              <a:lumOff val="-804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I</a:t>
          </a:r>
          <a:r>
            <a:rPr lang="ru-RU" sz="2000" b="1" u="sng" kern="1200" dirty="0" smtClean="0"/>
            <a:t> группа</a:t>
          </a:r>
          <a:r>
            <a:rPr lang="ru-RU" sz="2000" b="1" kern="1200" dirty="0" smtClean="0"/>
            <a:t>.</a:t>
          </a:r>
          <a:r>
            <a:rPr lang="ru-RU" sz="2000" kern="1200" dirty="0" smtClean="0"/>
            <a:t> Пробелы в знаниях, самостоятельно могут сделать задания в один-два шага</a:t>
          </a:r>
          <a:endParaRPr lang="ru-RU" sz="2000" kern="1200" dirty="0"/>
        </a:p>
      </dsp:txBody>
      <dsp:txXfrm>
        <a:off x="499943" y="3981430"/>
        <a:ext cx="7053936" cy="1610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7A7F3-5DCC-427B-BB0D-D4A956AB45C6}">
      <dsp:nvSpPr>
        <dsp:cNvPr id="0" name=""/>
        <dsp:cNvSpPr/>
      </dsp:nvSpPr>
      <dsp:spPr>
        <a:xfrm>
          <a:off x="2701" y="255878"/>
          <a:ext cx="2633718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</a:t>
          </a:r>
          <a:r>
            <a:rPr lang="ru-RU" sz="1800" kern="1200" dirty="0" smtClean="0"/>
            <a:t>группа</a:t>
          </a:r>
          <a:endParaRPr lang="ru-RU" sz="1800" kern="1200" dirty="0"/>
        </a:p>
      </dsp:txBody>
      <dsp:txXfrm>
        <a:off x="2701" y="255878"/>
        <a:ext cx="2633718" cy="518400"/>
      </dsp:txXfrm>
    </dsp:sp>
    <dsp:sp modelId="{8B3AF74C-D661-4A0D-ADF0-466672522B0E}">
      <dsp:nvSpPr>
        <dsp:cNvPr id="0" name=""/>
        <dsp:cNvSpPr/>
      </dsp:nvSpPr>
      <dsp:spPr>
        <a:xfrm>
          <a:off x="2701" y="774278"/>
          <a:ext cx="2633718" cy="42276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Пробудить интерес путем использования заданий базового уровня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Ликвидировать пробелы в знаниях и умениях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Сформировать умение осуществлять самостоятельную деятельность по образцу</a:t>
          </a:r>
          <a:endParaRPr lang="ru-RU" sz="1800" kern="1200" dirty="0"/>
        </a:p>
      </dsp:txBody>
      <dsp:txXfrm>
        <a:off x="2701" y="774278"/>
        <a:ext cx="2633718" cy="4227643"/>
      </dsp:txXfrm>
    </dsp:sp>
    <dsp:sp modelId="{E4E4CCD4-157E-453B-9177-A518395D2076}">
      <dsp:nvSpPr>
        <dsp:cNvPr id="0" name=""/>
        <dsp:cNvSpPr/>
      </dsp:nvSpPr>
      <dsp:spPr>
        <a:xfrm>
          <a:off x="3005139" y="255878"/>
          <a:ext cx="2633718" cy="518400"/>
        </a:xfrm>
        <a:prstGeom prst="rect">
          <a:avLst/>
        </a:prstGeom>
        <a:solidFill>
          <a:schemeClr val="accent2">
            <a:hueOff val="4473189"/>
            <a:satOff val="-24706"/>
            <a:lumOff val="-4021"/>
            <a:alphaOff val="0"/>
          </a:schemeClr>
        </a:solidFill>
        <a:ln w="10000" cap="flat" cmpd="sng" algn="ctr">
          <a:solidFill>
            <a:schemeClr val="accent2">
              <a:hueOff val="4473189"/>
              <a:satOff val="-24706"/>
              <a:lumOff val="-402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r>
            <a:rPr lang="ru-RU" sz="1800" kern="1200" dirty="0" smtClean="0"/>
            <a:t> группа</a:t>
          </a:r>
          <a:endParaRPr lang="ru-RU" sz="1800" kern="1200" dirty="0"/>
        </a:p>
      </dsp:txBody>
      <dsp:txXfrm>
        <a:off x="3005139" y="255878"/>
        <a:ext cx="2633718" cy="518400"/>
      </dsp:txXfrm>
    </dsp:sp>
    <dsp:sp modelId="{C8E3646B-B008-46AC-9638-D90FEFD7B15E}">
      <dsp:nvSpPr>
        <dsp:cNvPr id="0" name=""/>
        <dsp:cNvSpPr/>
      </dsp:nvSpPr>
      <dsp:spPr>
        <a:xfrm>
          <a:off x="3005139" y="774278"/>
          <a:ext cx="2633718" cy="4227643"/>
        </a:xfrm>
        <a:prstGeom prst="rect">
          <a:avLst/>
        </a:prstGeom>
        <a:solidFill>
          <a:schemeClr val="accent2">
            <a:tint val="40000"/>
            <a:alpha val="90000"/>
            <a:hueOff val="4980521"/>
            <a:satOff val="-36935"/>
            <a:lumOff val="-2667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4980521"/>
              <a:satOff val="-36935"/>
              <a:lumOff val="-266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устойчивый  интерес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Закрепить и повторить знания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Актуализировать знания для успешного изучения нового материала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Сформировать умение самостоятельно работать над заданием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интеллектуальные умения</a:t>
          </a:r>
          <a:endParaRPr lang="ru-RU" sz="1800" kern="1200" dirty="0"/>
        </a:p>
      </dsp:txBody>
      <dsp:txXfrm>
        <a:off x="3005139" y="774278"/>
        <a:ext cx="2633718" cy="4227643"/>
      </dsp:txXfrm>
    </dsp:sp>
    <dsp:sp modelId="{E149EFEE-CEB5-4CEB-91CC-7ABBBB021946}">
      <dsp:nvSpPr>
        <dsp:cNvPr id="0" name=""/>
        <dsp:cNvSpPr/>
      </dsp:nvSpPr>
      <dsp:spPr>
        <a:xfrm>
          <a:off x="6007578" y="255878"/>
          <a:ext cx="2633718" cy="518400"/>
        </a:xfrm>
        <a:prstGeom prst="rect">
          <a:avLst/>
        </a:prstGeom>
        <a:solidFill>
          <a:schemeClr val="accent2">
            <a:hueOff val="8946378"/>
            <a:satOff val="-49413"/>
            <a:lumOff val="-8042"/>
            <a:alphaOff val="0"/>
          </a:schemeClr>
        </a:solidFill>
        <a:ln w="10000" cap="flat" cmpd="sng" algn="ctr">
          <a:solidFill>
            <a:schemeClr val="accent2">
              <a:hueOff val="8946378"/>
              <a:satOff val="-49413"/>
              <a:lumOff val="-804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 </a:t>
          </a:r>
          <a:r>
            <a:rPr lang="ru-RU" sz="1800" kern="1200" dirty="0" smtClean="0"/>
            <a:t>группа</a:t>
          </a:r>
          <a:endParaRPr lang="ru-RU" sz="1800" kern="1200" dirty="0"/>
        </a:p>
      </dsp:txBody>
      <dsp:txXfrm>
        <a:off x="6007578" y="255878"/>
        <a:ext cx="2633718" cy="518400"/>
      </dsp:txXfrm>
    </dsp:sp>
    <dsp:sp modelId="{A574DA81-10AB-4CC8-AC51-85B7D600A3D4}">
      <dsp:nvSpPr>
        <dsp:cNvPr id="0" name=""/>
        <dsp:cNvSpPr/>
      </dsp:nvSpPr>
      <dsp:spPr>
        <a:xfrm>
          <a:off x="6007578" y="774278"/>
          <a:ext cx="2633718" cy="4227643"/>
        </a:xfrm>
        <a:prstGeom prst="rect">
          <a:avLst/>
        </a:prstGeom>
        <a:solidFill>
          <a:schemeClr val="accent2">
            <a:tint val="40000"/>
            <a:alpha val="90000"/>
            <a:hueOff val="9961043"/>
            <a:satOff val="-73870"/>
            <a:lumOff val="-5333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9961043"/>
              <a:satOff val="-73870"/>
              <a:lumOff val="-533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Развивать обобщенный интерес к предмету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Сформировать новые способы действия, умения выполнять задания повышенной сложности</a:t>
          </a:r>
          <a:endParaRPr lang="ru-RU" sz="1800" kern="1200" dirty="0"/>
        </a:p>
      </dsp:txBody>
      <dsp:txXfrm>
        <a:off x="6007578" y="774278"/>
        <a:ext cx="2633718" cy="4227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77965-A05E-4CD7-87C1-01B24B4B42B6}">
      <dsp:nvSpPr>
        <dsp:cNvPr id="0" name=""/>
        <dsp:cNvSpPr/>
      </dsp:nvSpPr>
      <dsp:spPr>
        <a:xfrm>
          <a:off x="0" y="20655"/>
          <a:ext cx="8153400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Давать ребенку выбрать свой уровень самому</a:t>
          </a:r>
          <a:endParaRPr lang="ru-RU" sz="2800" kern="1200" dirty="0"/>
        </a:p>
      </dsp:txBody>
      <dsp:txXfrm>
        <a:off x="0" y="20655"/>
        <a:ext cx="8153400" cy="655200"/>
      </dsp:txXfrm>
    </dsp:sp>
    <dsp:sp modelId="{38114204-5F90-4F8F-9E7B-70E9B2ED5B12}">
      <dsp:nvSpPr>
        <dsp:cNvPr id="0" name=""/>
        <dsp:cNvSpPr/>
      </dsp:nvSpPr>
      <dsp:spPr>
        <a:xfrm>
          <a:off x="0" y="756495"/>
          <a:ext cx="8153400" cy="655200"/>
        </a:xfrm>
        <a:prstGeom prst="round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Чаще задавать себе вопросы</a:t>
          </a:r>
          <a:endParaRPr lang="ru-RU" sz="2800" kern="1200" dirty="0"/>
        </a:p>
      </dsp:txBody>
      <dsp:txXfrm>
        <a:off x="0" y="756495"/>
        <a:ext cx="8153400" cy="655200"/>
      </dsp:txXfrm>
    </dsp:sp>
    <dsp:sp modelId="{59A97B0D-DF82-4B13-8821-615EED8B76DB}">
      <dsp:nvSpPr>
        <dsp:cNvPr id="0" name=""/>
        <dsp:cNvSpPr/>
      </dsp:nvSpPr>
      <dsp:spPr>
        <a:xfrm>
          <a:off x="0" y="1411695"/>
          <a:ext cx="8153400" cy="29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Как изменить отношение учащихся к предмету?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Как научить учиться?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Что сделать чтобы интерес учащихся не был ситуативным?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Как организовать учение, чтобы оно не было скучным и однообразным?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Как через уроки и внеклассную работу развивать интеллектуальные способности, познавательные интерес, индивидуальный стиль учебной деятельности?</a:t>
          </a:r>
          <a:endParaRPr lang="ru-RU" sz="2200" kern="1200" dirty="0"/>
        </a:p>
      </dsp:txBody>
      <dsp:txXfrm>
        <a:off x="0" y="1411695"/>
        <a:ext cx="8153400" cy="2955960"/>
      </dsp:txXfrm>
    </dsp:sp>
    <dsp:sp modelId="{46C9A62F-9BEF-4B01-B453-AF56F289DD55}">
      <dsp:nvSpPr>
        <dsp:cNvPr id="0" name=""/>
        <dsp:cNvSpPr/>
      </dsp:nvSpPr>
      <dsp:spPr>
        <a:xfrm>
          <a:off x="0" y="4367655"/>
          <a:ext cx="8153400" cy="65520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Создавать «ситуацию успеха»</a:t>
          </a:r>
          <a:endParaRPr lang="ru-RU" sz="2800" kern="1200" dirty="0"/>
        </a:p>
      </dsp:txBody>
      <dsp:txXfrm>
        <a:off x="0" y="4367655"/>
        <a:ext cx="8153400" cy="65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EA88D4-A3A3-4800-BE9A-E0F442004A25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94E361-7651-40A2-A196-4AEE672FC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ADB34-7AE0-4580-A95B-A58BD3A454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Возможностьзадать вопросыи организовать обсуждение.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8B6FF-95E7-427E-BEC7-51ADCA7727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D1F385-D6E8-4DBE-BF00-84D90540FB95}" type="datetime8">
              <a:rPr lang="ru-RU"/>
              <a:pPr>
                <a:defRPr/>
              </a:pPr>
              <a:t>16.03.2014 0:48</a:t>
            </a:fld>
            <a:endParaRPr lang="ru-RU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B83ABB-83A0-4FFE-8589-91D8E4541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0FB-C0A9-4589-AE3A-31751CD989AE}" type="datetime8">
              <a:rPr lang="ru-RU"/>
              <a:pPr>
                <a:defRPr/>
              </a:pPr>
              <a:t>16.03.2014 0:48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EE48-39AE-45EE-A30A-20D3503EE755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BAAE-3545-4397-B4D8-722F866730FD}" type="datetime8">
              <a:rPr lang="ru-RU"/>
              <a:pPr>
                <a:defRPr/>
              </a:pPr>
              <a:t>16.03.2014 0:48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4529-7450-495E-99A8-9094FCE13B2C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2112-8CA0-4957-8F52-3D1E33C60260}" type="datetime8">
              <a:rPr lang="ru-RU"/>
              <a:pPr>
                <a:defRPr/>
              </a:pPr>
              <a:t>16.03.2014 0:48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F85304-FDCD-4A85-8665-323FB7B380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F601-13E0-4EB7-A52E-FCE8E957CB5B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BDD352-1A8F-489F-8262-12F66F1CE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8C230E-A97F-4520-A8CF-C04908E1BB0C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CACF08-B7B3-454D-B8F2-78CA8AED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EB6F71-B3F7-42FB-9B00-0784142A2BA8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5F9992-E1E3-4A79-99C6-FB87669A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A772-2E5D-4D8F-9395-56381A3D7379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50B594-0BB0-4841-ADE4-40C665E11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E6DC-D149-4808-BC29-06A9055314B5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C79593-41EC-45B1-ABDB-BFB971197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penci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B87F-DE48-46C0-A163-F575758CB52A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909FBD-690C-4578-8716-9B0302CDCC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BDBA54-9267-4C38-92D0-19F14962C79C}" type="datetime8">
              <a:rPr lang="ru-RU"/>
              <a:pPr>
                <a:defRPr/>
              </a:pPr>
              <a:t>16.03.2014 0:48</a:t>
            </a:fld>
            <a:endParaRPr lang="ru-RU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2093D1-0CCE-4F0A-A83F-DBA142886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A664DC-449A-43EE-9605-E21C95521FB6}" type="datetime8">
              <a:rPr lang="ru-RU"/>
              <a:pPr>
                <a:defRPr/>
              </a:pPr>
              <a:t>16.03.2014 0:48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0DB435-813E-4373-BAA3-036ECC2587D8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84" r:id="rId10"/>
    <p:sldLayoutId id="2147483894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3891A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8351838" cy="2016125"/>
          </a:xfrm>
          <a:solidFill>
            <a:schemeClr val="bg2">
              <a:alpha val="52000"/>
            </a:schemeClr>
          </a:solidFill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Дифференцированные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задания, как средство активизации познавательной деятельности учащихся.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800" b="1" dirty="0" err="1" smtClean="0"/>
              <a:t>Кельменчцк</a:t>
            </a:r>
            <a:r>
              <a:rPr lang="ru-RU" sz="3800" b="1" dirty="0" smtClean="0"/>
              <a:t> Оксана Борисовна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учитель математики и информатики и ИКТ МОУ «БСОШ № 13»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85728"/>
          <a:ext cx="835824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10CA6-76C4-40F5-A56A-D912F49DF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0010CA6-76C4-40F5-A56A-D912F49DF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010CA6-76C4-40F5-A56A-D912F49DF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0010CA6-76C4-40F5-A56A-D912F49DF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E0A46-273E-4F36-B945-088E2803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54E0A46-273E-4F36-B945-088E2803E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54E0A46-273E-4F36-B945-088E2803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54E0A46-273E-4F36-B945-088E2803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B142EF-7DF8-4AEF-9D09-182906BC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AB142EF-7DF8-4AEF-9D09-182906BC6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AB142EF-7DF8-4AEF-9D09-182906BC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AB142EF-7DF8-4AEF-9D09-182906BC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119649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Представить выражение в виде квадрата двучлена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1) Представьте в виде многочлена выражение: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Представьте в виде многочлена выражение: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Вставьте пропущенные одночлены так, чтобы получилось тождество: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6" name="Содержимое 3" descr="pic1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 bwMode="auto">
          <a:xfrm>
            <a:off x="500034" y="3071810"/>
            <a:ext cx="41823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3" descr="pic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072198" y="2500306"/>
            <a:ext cx="935188" cy="357190"/>
          </a:xfrm>
          <a:prstGeom prst="rect">
            <a:avLst/>
          </a:prstGeom>
          <a:noFill/>
        </p:spPr>
      </p:pic>
      <p:pic>
        <p:nvPicPr>
          <p:cNvPr id="10" name="Рисунок 84" descr="pic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357818" y="3786190"/>
            <a:ext cx="2714644" cy="368038"/>
          </a:xfrm>
          <a:prstGeom prst="rect">
            <a:avLst/>
          </a:prstGeom>
          <a:noFill/>
        </p:spPr>
      </p:pic>
      <p:pic>
        <p:nvPicPr>
          <p:cNvPr id="11" name="Рисунок 85" descr="pic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214942" y="5500702"/>
            <a:ext cx="3179524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Контрольные работы с дифференцированными заданиями</a:t>
            </a:r>
            <a:endParaRPr lang="ru-RU" sz="3600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157" t="39410" r="15226" b="14129"/>
          <a:stretch>
            <a:fillRect/>
          </a:stretch>
        </p:blipFill>
        <p:spPr bwMode="auto">
          <a:xfrm>
            <a:off x="393539" y="1817225"/>
            <a:ext cx="8476647" cy="45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858" t="26377" r="15226" b="16419"/>
          <a:stretch>
            <a:fillRect/>
          </a:stretch>
        </p:blipFill>
        <p:spPr bwMode="auto">
          <a:xfrm>
            <a:off x="571472" y="1643050"/>
            <a:ext cx="7786742" cy="50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600200"/>
          <a:ext cx="864399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767A7F3-5DCC-427B-BB0D-D4A956AB4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B3AF74C-D661-4A0D-ADF0-466672522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4E4CCD4-157E-453B-9177-A518395D2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8E3646B-B008-46AC-9638-D90FEFD7B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149EFEE-CEB5-4CEB-91CC-7ABBBB02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A574DA81-10AB-4CC8-AC51-85B7D600A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77965-A05E-4CD7-87C1-01B24B4B4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2277965-A05E-4CD7-87C1-01B24B4B4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2277965-A05E-4CD7-87C1-01B24B4B4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2277965-A05E-4CD7-87C1-01B24B4B4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14204-5F90-4F8F-9E7B-70E9B2ED5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8114204-5F90-4F8F-9E7B-70E9B2ED5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8114204-5F90-4F8F-9E7B-70E9B2ED5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8114204-5F90-4F8F-9E7B-70E9B2ED5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A97B0D-DF82-4B13-8821-615EED8B7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59A97B0D-DF82-4B13-8821-615EED8B7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9A97B0D-DF82-4B13-8821-615EED8B7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9A97B0D-DF82-4B13-8821-615EED8B7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C9A62F-9BEF-4B01-B453-AF56F289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6C9A62F-9BEF-4B01-B453-AF56F289D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6C9A62F-9BEF-4B01-B453-AF56F289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6C9A62F-9BEF-4B01-B453-AF56F289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C00000"/>
      </a:accent1>
      <a:accent2>
        <a:srgbClr val="FEB80A"/>
      </a:accent2>
      <a:accent3>
        <a:srgbClr val="3891A7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276</Words>
  <Application>Microsoft Office PowerPoint</Application>
  <PresentationFormat>Экран (4:3)</PresentationFormat>
  <Paragraphs>42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AcademicPresentation1</vt:lpstr>
      <vt:lpstr>Дифференцированные задания, как средство активизации познавательной деятельности учащихся.</vt:lpstr>
      <vt:lpstr>Слайд 2</vt:lpstr>
      <vt:lpstr>Опрос</vt:lpstr>
      <vt:lpstr>Контрольные работы с дифференцированными заданиями</vt:lpstr>
      <vt:lpstr>Закрепление материала</vt:lpstr>
      <vt:lpstr>Цели:</vt:lpstr>
      <vt:lpstr>Методические рекомендации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МАТЕМАТИКА: ПРОБЛЕМЫ, ПОИСКИ, РЕШЕНИЯ.</dc:title>
  <dc:creator/>
  <cp:lastModifiedBy/>
  <cp:revision>2</cp:revision>
  <dcterms:created xsi:type="dcterms:W3CDTF">2013-03-24T10:06:54Z</dcterms:created>
  <dcterms:modified xsi:type="dcterms:W3CDTF">2014-03-15T21:49:01Z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