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7EF9B-951F-475F-8CF3-15DC1994D8AB}" type="datetimeFigureOut">
              <a:rPr lang="ru-RU" smtClean="0"/>
              <a:t>04.11.2008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E2E2B-199D-4DC8-B110-1484B8B045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E2E2B-199D-4DC8-B110-1484B8B0450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E2E2B-199D-4DC8-B110-1484B8B04502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E2E2B-199D-4DC8-B110-1484B8B04502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E2E2B-199D-4DC8-B110-1484B8B04502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E2E2B-199D-4DC8-B110-1484B8B04502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E2E2B-199D-4DC8-B110-1484B8B04502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E2E2B-199D-4DC8-B110-1484B8B04502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E2E2B-199D-4DC8-B110-1484B8B04502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E2E2B-199D-4DC8-B110-1484B8B04502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E2E2B-199D-4DC8-B110-1484B8B04502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E2E2B-199D-4DC8-B110-1484B8B04502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E2E2B-199D-4DC8-B110-1484B8B04502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E2E2B-199D-4DC8-B110-1484B8B04502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E2E2B-199D-4DC8-B110-1484B8B04502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4146-94E2-473D-828E-08EE7E416BDC}" type="datetimeFigureOut">
              <a:rPr lang="ru-RU" smtClean="0"/>
              <a:t>04.11.2008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C32-456F-4895-A233-489FDD1E45DD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4146-94E2-473D-828E-08EE7E416BDC}" type="datetimeFigureOut">
              <a:rPr lang="ru-RU" smtClean="0"/>
              <a:t>04.11.2008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C32-456F-4895-A233-489FDD1E45D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4146-94E2-473D-828E-08EE7E416BDC}" type="datetimeFigureOut">
              <a:rPr lang="ru-RU" smtClean="0"/>
              <a:t>04.11.2008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C32-456F-4895-A233-489FDD1E45D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4146-94E2-473D-828E-08EE7E416BDC}" type="datetimeFigureOut">
              <a:rPr lang="ru-RU" smtClean="0"/>
              <a:t>04.11.2008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C32-456F-4895-A233-489FDD1E45D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4146-94E2-473D-828E-08EE7E416BDC}" type="datetimeFigureOut">
              <a:rPr lang="ru-RU" smtClean="0"/>
              <a:t>04.11.2008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C32-456F-4895-A233-489FDD1E45DD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4146-94E2-473D-828E-08EE7E416BDC}" type="datetimeFigureOut">
              <a:rPr lang="ru-RU" smtClean="0"/>
              <a:t>04.11.2008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C32-456F-4895-A233-489FDD1E45D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4146-94E2-473D-828E-08EE7E416BDC}" type="datetimeFigureOut">
              <a:rPr lang="ru-RU" smtClean="0"/>
              <a:t>04.11.2008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C32-456F-4895-A233-489FDD1E45D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4146-94E2-473D-828E-08EE7E416BDC}" type="datetimeFigureOut">
              <a:rPr lang="ru-RU" smtClean="0"/>
              <a:t>04.11.2008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C32-456F-4895-A233-489FDD1E45D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4146-94E2-473D-828E-08EE7E416BDC}" type="datetimeFigureOut">
              <a:rPr lang="ru-RU" smtClean="0"/>
              <a:t>04.11.2008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C32-456F-4895-A233-489FDD1E45D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4146-94E2-473D-828E-08EE7E416BDC}" type="datetimeFigureOut">
              <a:rPr lang="ru-RU" smtClean="0"/>
              <a:t>04.11.2008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C32-456F-4895-A233-489FDD1E45D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4146-94E2-473D-828E-08EE7E416BDC}" type="datetimeFigureOut">
              <a:rPr lang="ru-RU" smtClean="0"/>
              <a:t>04.11.2008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85DC32-456F-4895-A233-489FDD1E45D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9E4146-94E2-473D-828E-08EE7E416BDC}" type="datetimeFigureOut">
              <a:rPr lang="ru-RU" smtClean="0"/>
              <a:t>04.11.2008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85DC32-456F-4895-A233-489FDD1E45DD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286016"/>
          </a:xfrm>
        </p:spPr>
        <p:txBody>
          <a:bodyPr>
            <a:normAutofit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Ошибки семейного воспитания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78619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 хороших родителей вырастают  хорошие дети. Как часто мы слышим это утверждение, часто затрудняемся объяснить, что же такое хорошие родители?...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Ошибка седьмая.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Наполеоновские планы.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«Мой ребёнок  будет самым лучшим!»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Ошибка восьмая.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Слишком мало ласки.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«Поцелуй и прочие нежности не так уж и важны для ребёнка…»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214974"/>
          </a:xfrm>
        </p:spPr>
        <p:txBody>
          <a:bodyPr>
            <a:normAutofit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Ошибка девятая.</a:t>
            </a:r>
            <a:b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Ваше настроение.</a:t>
            </a:r>
            <a:br>
              <a:rPr lang="ru-RU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«Не лезь - видишь у меня  плохое настроение…»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Ошибка десятая.</a:t>
            </a:r>
            <a:b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Слишком мало времени для воспитания ребенка.</a:t>
            </a:r>
            <a:br>
              <a:rPr lang="ru-RU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«К сожалению, у меня совсем нет времени…»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pPr algn="l"/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Модели семейного воспитания.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1.Ситуация авансирования доверием.</a:t>
            </a:r>
            <a:br>
              <a:rPr lang="ru-RU" sz="4000" dirty="0" smtClean="0"/>
            </a:br>
            <a:r>
              <a:rPr lang="ru-RU" sz="4000" dirty="0" smtClean="0"/>
              <a:t>2.Ситуация непринужденной принудительности.</a:t>
            </a:r>
            <a:br>
              <a:rPr lang="ru-RU" sz="4000" dirty="0" smtClean="0"/>
            </a:br>
            <a:r>
              <a:rPr lang="ru-RU" sz="4000" dirty="0" smtClean="0"/>
              <a:t>3.Ребенок ставится перед необходимостью и получает возможность сделать самостоятельный выбор поступка.</a:t>
            </a:r>
            <a:br>
              <a:rPr lang="ru-RU" sz="4000" dirty="0" smtClean="0"/>
            </a:br>
            <a:r>
              <a:rPr lang="ru-RU" sz="4000" dirty="0" smtClean="0"/>
              <a:t>4.Присутствие ситуации творчества.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r>
              <a:rPr lang="ru-RU" sz="4400" b="1" i="1" dirty="0" smtClean="0"/>
              <a:t>Ошибки родителей условно делятся на:</a:t>
            </a: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dirty="0" smtClean="0"/>
              <a:t>− неправильные действия отцов и матерей, связанные с отрицательным влиянием на детей;</a:t>
            </a:r>
            <a:br>
              <a:rPr lang="ru-RU" sz="4400" dirty="0" smtClean="0"/>
            </a:br>
            <a:r>
              <a:rPr lang="ru-RU" sz="4400" dirty="0"/>
              <a:t> </a:t>
            </a:r>
            <a:r>
              <a:rPr lang="ru-RU" sz="4400" dirty="0" smtClean="0"/>
              <a:t>− неправильные представления и поступки родителей, связанные с конкретным воздействием на ребёнка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714377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                     </a:t>
            </a:r>
            <a:r>
              <a:rPr lang="ru-RU" sz="3600" dirty="0" smtClean="0"/>
              <a:t>Типичные ошибки воспитания:</a:t>
            </a:r>
            <a:r>
              <a:rPr lang="ru-RU" sz="2400" u="sng" dirty="0" smtClean="0"/>
              <a:t/>
            </a:r>
            <a:br>
              <a:rPr lang="ru-RU" sz="2400" u="sng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/>
              <a:t>-на воспитание детей обращалось мало внимания в первые годы их </a:t>
            </a:r>
            <a:r>
              <a:rPr lang="ru-RU" sz="2400" dirty="0" smtClean="0"/>
              <a:t>жизни;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-отсутствие единых требований  и четкой линии </a:t>
            </a:r>
            <a:r>
              <a:rPr lang="ru-RU" sz="2400" dirty="0" smtClean="0"/>
              <a:t>воспитания;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-слепая, неразумная </a:t>
            </a:r>
            <a:r>
              <a:rPr lang="ru-RU" sz="2400" dirty="0" smtClean="0"/>
              <a:t>любовь;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-единственный ребенок является  чрезмерным центром внимания всех взрослых членов </a:t>
            </a:r>
            <a:r>
              <a:rPr lang="ru-RU" sz="2400" dirty="0" smtClean="0"/>
              <a:t>семьи;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у родителей было трудное детство, поэтому они считают, что детство их ребенка должно быть беззаботным, </a:t>
            </a:r>
            <a:r>
              <a:rPr lang="ru-RU" sz="2400" dirty="0" smtClean="0"/>
              <a:t>легким;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нетребовательность родителей к  </a:t>
            </a:r>
            <a:r>
              <a:rPr lang="ru-RU" sz="2400" dirty="0" smtClean="0"/>
              <a:t>детям;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-плохое представление  о задачах и целях </a:t>
            </a:r>
            <a:r>
              <a:rPr lang="ru-RU" sz="2400" dirty="0" smtClean="0"/>
              <a:t>воспитания;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-чрезмерная строгость </a:t>
            </a:r>
            <a:r>
              <a:rPr lang="ru-RU" sz="2400" dirty="0" smtClean="0"/>
              <a:t>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-поддержание  недовольств ребенка  школой, </a:t>
            </a:r>
            <a:r>
              <a:rPr lang="ru-RU" sz="2400" dirty="0" smtClean="0"/>
              <a:t>учителями;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-деление родителями детей на любимых и нелюбимых.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Ошибка первая</a:t>
            </a:r>
            <a:b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/>
              <a:t>О</a:t>
            </a:r>
            <a:r>
              <a:rPr lang="ru-RU" b="1" i="1" dirty="0" smtClean="0"/>
              <a:t>бещание больше не любить.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«Если ты не будешь таким, как я хочу, я больше не буду тебя любить…»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Ошибка вторая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Безразличие.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«Делай что хочешь—мне всё равно…»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Ошибка третья.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Слишком много строгости.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«Детям нельзя давать поблажек, иначе они сядут на шею…»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Ошибка четвертая.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Детей надо баловать.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«Пожалуй, я сделаю это сама…»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Ошибка пятая.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Навязанная роль.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«Мой ребёнок—мой лучший друг…»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Ошибка шестая.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Денежная.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«Больше денег — лучшее воспитание…»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84</Words>
  <Application>Microsoft Office PowerPoint</Application>
  <PresentationFormat>Экран (4:3)</PresentationFormat>
  <Paragraphs>29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Ошибки семейного воспитания</vt:lpstr>
      <vt:lpstr>Ошибки родителей условно делятся на: − неправильные действия отцов и матерей, связанные с отрицательным влиянием на детей;  − неправильные представления и поступки родителей, связанные с конкретным воздействием на ребёнка.</vt:lpstr>
      <vt:lpstr>                     Типичные ошибки воспитания:  -на воспитание детей обращалось мало внимания в первые годы их жизни; -отсутствие единых требований  и четкой линии воспитания; -слепая, неразумная любовь; -единственный ребенок является  чрезмерным центром внимания всех взрослых членов семьи; - у родителей было трудное детство, поэтому они считают, что детство их ребенка должно быть беззаботным, легким; - нетребовательность родителей к  детям; -плохое представление  о задачах и целях воспитания; -чрезмерная строгость ; -поддержание  недовольств ребенка  школой, учителями; -деление родителями детей на любимых и нелюбимых. </vt:lpstr>
      <vt:lpstr>Ошибка первая  Обещание больше не любить.  «Если ты не будешь таким, как я хочу, я больше не буду тебя любить…»</vt:lpstr>
      <vt:lpstr>Ошибка вторая  Безразличие.  «Делай что хочешь—мне всё равно…»</vt:lpstr>
      <vt:lpstr>Ошибка третья.  Слишком много строгости.  «Детям нельзя давать поблажек, иначе они сядут на шею…»</vt:lpstr>
      <vt:lpstr>Ошибка четвертая.  Детей надо баловать.  «Пожалуй, я сделаю это сама…»</vt:lpstr>
      <vt:lpstr>Ошибка пятая.  Навязанная роль.  «Мой ребёнок—мой лучший друг…»</vt:lpstr>
      <vt:lpstr>Ошибка шестая.  Денежная.  «Больше денег — лучшее воспитание…»</vt:lpstr>
      <vt:lpstr>Ошибка седьмая.  Наполеоновские планы.  «Мой ребёнок  будет самым лучшим!»</vt:lpstr>
      <vt:lpstr>Ошибка восьмая.  Слишком мало ласки.  «Поцелуй и прочие нежности не так уж и важны для ребёнка…»</vt:lpstr>
      <vt:lpstr>Ошибка девятая.  Ваше настроение.  «Не лезь - видишь у меня  плохое настроение…»</vt:lpstr>
      <vt:lpstr>Ошибка десятая.  Слишком мало времени для воспитания ребенка.  «К сожалению, у меня совсем нет времени…»</vt:lpstr>
      <vt:lpstr>Модели семейного воспитания. 1.Ситуация авансирования доверием. 2.Ситуация непринужденной принудительности. 3.Ребенок ставится перед необходимостью и получает возможность сделать самостоятельный выбор поступка. 4.Присутствие ситуации творчества.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Ошибки </dc:title>
  <dc:creator>Конагина</dc:creator>
  <cp:lastModifiedBy>Конагина</cp:lastModifiedBy>
  <cp:revision>8</cp:revision>
  <dcterms:created xsi:type="dcterms:W3CDTF">2008-11-04T09:50:59Z</dcterms:created>
  <dcterms:modified xsi:type="dcterms:W3CDTF">2008-11-04T11:09:55Z</dcterms:modified>
</cp:coreProperties>
</file>