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44" r:id="rId1"/>
  </p:sldMasterIdLst>
  <p:notesMasterIdLst>
    <p:notesMasterId r:id="rId31"/>
  </p:notesMasterIdLst>
  <p:sldIdLst>
    <p:sldId id="257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9" r:id="rId10"/>
    <p:sldId id="320" r:id="rId11"/>
    <p:sldId id="321" r:id="rId12"/>
    <p:sldId id="322" r:id="rId13"/>
    <p:sldId id="323" r:id="rId14"/>
    <p:sldId id="325" r:id="rId15"/>
    <p:sldId id="326" r:id="rId16"/>
    <p:sldId id="327" r:id="rId17"/>
    <p:sldId id="328" r:id="rId18"/>
    <p:sldId id="329" r:id="rId19"/>
    <p:sldId id="330" r:id="rId20"/>
    <p:sldId id="267" r:id="rId21"/>
    <p:sldId id="260" r:id="rId22"/>
    <p:sldId id="331" r:id="rId23"/>
    <p:sldId id="332" r:id="rId24"/>
    <p:sldId id="333" r:id="rId25"/>
    <p:sldId id="347" r:id="rId26"/>
    <p:sldId id="336" r:id="rId27"/>
    <p:sldId id="348" r:id="rId28"/>
    <p:sldId id="339" r:id="rId29"/>
    <p:sldId id="337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DD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0FBB4-7CC2-4DB7-AE5E-09241BC272C1}" type="datetimeFigureOut">
              <a:rPr lang="ru-RU" smtClean="0"/>
              <a:pPr/>
              <a:t>25.12.2011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CB753-8C8E-4C24-B301-F7CF5FEEAED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F9747-1E1A-4ABF-BD71-150F119C6530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12/25/2011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48;&#1089;&#1090;&#1086;&#1088;&#1080;&#1103;%20&#1086;&#1076;&#1085;&#1086;&#1081;%20&#1087;&#1077;&#1089;&#1085;&#1080;\o_%20novorossiyske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_ novorossiys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86800" y="6324600"/>
            <a:ext cx="304800" cy="304800"/>
          </a:xfrm>
          <a:prstGeom prst="rect">
            <a:avLst/>
          </a:prstGeom>
        </p:spPr>
      </p:pic>
      <p:pic>
        <p:nvPicPr>
          <p:cNvPr id="7" name="Рисунок 6" descr="обелиск на малой земле.jpeg"/>
          <p:cNvPicPr>
            <a:picLocks noChangeAspect="1"/>
          </p:cNvPicPr>
          <p:nvPr/>
        </p:nvPicPr>
        <p:blipFill>
          <a:blip r:embed="rId4" cstate="print"/>
          <a:srcRect l="8333" t="7778" r="8333" b="8889"/>
          <a:stretch>
            <a:fillRect/>
          </a:stretch>
        </p:blipFill>
        <p:spPr>
          <a:xfrm>
            <a:off x="609600" y="533400"/>
            <a:ext cx="7696200" cy="571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.вокзал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40105"/>
            <a:ext cx="9144000" cy="517779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ки 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ый знак на месте высадки десант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айка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чный огон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" y="0"/>
            <a:ext cx="9132570" cy="6858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морякам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известный матро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лощадь свобод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мамына\уроки,программы, семинары\Конференция г.Анапа\Фотоподборка\Дворец Цемент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рк Се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гила на Колдун-горе.jpeg"/>
          <p:cNvPicPr>
            <a:picLocks noChangeAspect="1"/>
          </p:cNvPicPr>
          <p:nvPr/>
        </p:nvPicPr>
        <p:blipFill>
          <a:blip r:embed="rId2" cstate="print"/>
          <a:srcRect t="6667"/>
          <a:stretch>
            <a:fillRect/>
          </a:stretch>
        </p:blipFill>
        <p:spPr>
          <a:xfrm>
            <a:off x="205740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ид сверх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ород-герой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озложение венков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известный матрос.jpg"/>
          <p:cNvPicPr>
            <a:picLocks noChangeAspect="1"/>
          </p:cNvPicPr>
          <p:nvPr/>
        </p:nvPicPr>
        <p:blipFill>
          <a:blip r:embed="rId2" cstate="print"/>
          <a:srcRect b="2222"/>
          <a:stretch>
            <a:fillRect/>
          </a:stretch>
        </p:blipFill>
        <p:spPr>
          <a:xfrm>
            <a:off x="1524001" y="0"/>
            <a:ext cx="61722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neo1\Рабочий стол\мамына\уроки,программы\Фотоподборка\линия обороны 1.jpeg"/>
          <p:cNvPicPr>
            <a:picLocks noChangeAspect="1" noChangeArrowheads="1"/>
          </p:cNvPicPr>
          <p:nvPr/>
        </p:nvPicPr>
        <p:blipFill>
          <a:blip r:embed="rId2" cstate="print"/>
          <a:srcRect l="3333" t="3333" r="3333" b="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чер на рейд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Торпедный кат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Цемесская бухта.jpeg"/>
          <p:cNvPicPr>
            <a:picLocks noChangeAspect="1"/>
          </p:cNvPicPr>
          <p:nvPr/>
        </p:nvPicPr>
        <p:blipFill>
          <a:blip r:embed="rId2" cstate="print"/>
          <a:srcRect t="5257" b="4139"/>
          <a:stretch>
            <a:fillRect/>
          </a:stretch>
        </p:blipFill>
        <p:spPr>
          <a:xfrm>
            <a:off x="0" y="381000"/>
            <a:ext cx="9144000" cy="61722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алют над бухто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ород-герой.jpeg"/>
          <p:cNvPicPr>
            <a:picLocks noChangeAspect="1"/>
          </p:cNvPicPr>
          <p:nvPr/>
        </p:nvPicPr>
        <p:blipFill>
          <a:blip r:embed="rId2" cstate="print"/>
          <a:srcRect l="8333" t="7778" r="8333" b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белис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0"/>
            <a:ext cx="5753100" cy="68580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непокоренны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0"/>
            <a:ext cx="6629400" cy="685800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чной новороссий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скозыр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0"/>
            <a:ext cx="5029199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аг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рейсер М.Кутузов.jpg"/>
          <p:cNvPicPr>
            <a:picLocks noChangeAspect="1"/>
          </p:cNvPicPr>
          <p:nvPr/>
        </p:nvPicPr>
        <p:blipFill>
          <a:blip r:embed="rId2" cstate="print"/>
          <a:srcRect l="8130" t="7778" r="8130" b="777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Торпедный кат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2510</TotalTime>
  <Words>1</Words>
  <PresentationFormat>Экран (4:3)</PresentationFormat>
  <Paragraphs>1</Paragraphs>
  <Slides>29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одной песни</dc:title>
  <cp:lastModifiedBy>RUS</cp:lastModifiedBy>
  <cp:revision>235</cp:revision>
  <dcterms:modified xsi:type="dcterms:W3CDTF">2011-12-25T13:55:26Z</dcterms:modified>
</cp:coreProperties>
</file>