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6" r:id="rId2"/>
    <p:sldId id="300" r:id="rId3"/>
    <p:sldId id="304" r:id="rId4"/>
    <p:sldId id="305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38" autoAdjust="0"/>
    <p:restoredTop sz="94660"/>
  </p:normalViewPr>
  <p:slideViewPr>
    <p:cSldViewPr>
      <p:cViewPr varScale="1">
        <p:scale>
          <a:sx n="43" d="100"/>
          <a:sy n="43" d="100"/>
        </p:scale>
        <p:origin x="136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DD0463-F9E2-4A21-ACF1-EE4A489FC8DA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4EDFD08-0659-4AA1-A200-3346606A2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05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8DFCD-7ED1-417E-8AD4-EDB6B138116C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129E2-9B5C-497B-B35B-4FFE14E1C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4799A-C523-4570-BA18-34B4C578F2D0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6C41-2F0D-4CC1-A883-4DB00F7ACA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D7E05-658E-4B24-873C-C2DDB0B4C1A9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A65D6-C4F9-4F6C-8B85-C9295C862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FF333-BA9C-49E5-A0A9-243CC11EACC1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98E4E-DDD2-4D5D-AA0C-653F89929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9662F-D76C-4433-A373-31C8C06667CF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F99D-84E6-41B3-969B-69726D368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08B3-12B6-4C4E-8FD8-3AD853AB8652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1182B-789E-49A4-9EF3-DF95F3629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CBD9C-794A-4EE5-B5FA-78EAF6F39FA8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50BA-A1E6-4FBE-9082-2408240EB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051DE-664B-4545-B630-5B98106DAFDA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738E2-47CA-4D56-9CE4-E116FA4DA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88511-EF90-43CC-8642-5D98C74BDC96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2985-8427-4A79-AB46-7598A4B32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EC243-3412-42C6-8529-8F5F5A020896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3B08-5096-4D24-B9AB-7FB6B036F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0FC1B-0C80-4438-81C9-A1DD2DCDDAB1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D1C3A-A03C-407A-9FC9-0A8492984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CEA39B-BE96-4D1F-8B8E-437493DCE785}" type="datetimeFigureOut">
              <a:rPr lang="ru-RU"/>
              <a:pPr>
                <a:defRPr/>
              </a:pPr>
              <a:t>24.02.2014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3F4BCA-41EF-4420-8C44-F7C833CEA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FF00"/>
                </a:solidFill>
                <a:latin typeface="Georgia" pitchFamily="18" charset="0"/>
              </a:rPr>
              <a:t>Рефлексия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b="1" dirty="0" smtClean="0">
                <a:solidFill>
                  <a:schemeClr val="bg1"/>
                </a:solidFill>
              </a:rPr>
              <a:t>Узнали ли новые факты, полезные для себя?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А может ли «предположительно скучное» стать интересным и увлекательным?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</a:rPr>
              <a:t>Удалось ли нам осветить проблемы и найти пути их решения?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000" b="1" dirty="0" smtClean="0">
                <a:solidFill>
                  <a:schemeClr val="bg1"/>
                </a:solidFill>
              </a:rPr>
              <a:t>Было ли творческое начало в этом проекте?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bg1"/>
                </a:solidFill>
              </a:rPr>
              <a:t>Вам было интересно?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500570"/>
            <a:ext cx="2670955" cy="204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51580"/>
            <a:ext cx="6357982" cy="486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tint val="66000"/>
                <a:satMod val="160000"/>
                <a:alpha val="83000"/>
              </a:schemeClr>
            </a:gs>
            <a:gs pos="20000">
              <a:schemeClr val="accent3">
                <a:lumMod val="7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SI\Desktop\прозрачно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r="26119"/>
          <a:stretch>
            <a:fillRect/>
          </a:stretch>
        </p:blipFill>
        <p:spPr bwMode="auto">
          <a:xfrm>
            <a:off x="2500298" y="4429132"/>
            <a:ext cx="1571635" cy="2204385"/>
          </a:xfrm>
          <a:prstGeom prst="rect">
            <a:avLst/>
          </a:prstGeom>
          <a:noFill/>
        </p:spPr>
      </p:pic>
      <p:pic>
        <p:nvPicPr>
          <p:cNvPr id="23" name="Picture 2" descr="C:\Users\MSI\Desktop\Солнц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412" y="0"/>
            <a:ext cx="5227544" cy="3929090"/>
          </a:xfrm>
          <a:prstGeom prst="rect">
            <a:avLst/>
          </a:prstGeom>
          <a:noFill/>
        </p:spPr>
      </p:pic>
      <p:pic>
        <p:nvPicPr>
          <p:cNvPr id="45" name="Picture 2" descr="C:\Users\MSI\Desktop\Солнц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3418" y="-500171"/>
            <a:ext cx="8057131" cy="6055844"/>
          </a:xfrm>
          <a:prstGeom prst="rect">
            <a:avLst/>
          </a:prstGeom>
          <a:noFill/>
        </p:spPr>
      </p:pic>
      <p:pic>
        <p:nvPicPr>
          <p:cNvPr id="43" name="Picture 3" descr="C:\Users\MSI\Desktop\прозрачно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24512"/>
          <a:stretch>
            <a:fillRect/>
          </a:stretch>
        </p:blipFill>
        <p:spPr bwMode="auto">
          <a:xfrm>
            <a:off x="2417814" y="676861"/>
            <a:ext cx="7836808" cy="10489981"/>
          </a:xfrm>
          <a:prstGeom prst="rect">
            <a:avLst/>
          </a:prstGeom>
          <a:noFill/>
        </p:spPr>
      </p:pic>
      <p:pic>
        <p:nvPicPr>
          <p:cNvPr id="44" name="Picture 2" descr="C:\Users\MSI\Desktop\прозрачно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5" r="26119"/>
          <a:stretch>
            <a:fillRect/>
          </a:stretch>
        </p:blipFill>
        <p:spPr bwMode="auto">
          <a:xfrm>
            <a:off x="2417814" y="53499"/>
            <a:ext cx="8001056" cy="11222331"/>
          </a:xfrm>
          <a:prstGeom prst="rect">
            <a:avLst/>
          </a:prstGeom>
          <a:noFill/>
        </p:spPr>
      </p:pic>
      <p:pic>
        <p:nvPicPr>
          <p:cNvPr id="1028" name="Picture 4" descr="C:\Users\MSI\Desktop\дерево прозрачн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720" y="1449337"/>
            <a:ext cx="5413037" cy="4100511"/>
          </a:xfrm>
          <a:prstGeom prst="rect">
            <a:avLst/>
          </a:prstGeom>
          <a:noFill/>
        </p:spPr>
      </p:pic>
      <p:pic>
        <p:nvPicPr>
          <p:cNvPr id="1029" name="Picture 5" descr="C:\Users\MSI\Desktop\мальчи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4096349"/>
            <a:ext cx="1357322" cy="2761651"/>
          </a:xfrm>
          <a:prstGeom prst="rect">
            <a:avLst/>
          </a:prstGeom>
          <a:noFill/>
        </p:spPr>
      </p:pic>
      <p:pic>
        <p:nvPicPr>
          <p:cNvPr id="49" name="Picture 5" descr="C:\Users\MSI\Desktop\мальчик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770748"/>
            <a:ext cx="2500330" cy="5087252"/>
          </a:xfrm>
          <a:prstGeom prst="rect">
            <a:avLst/>
          </a:prstGeom>
          <a:noFill/>
        </p:spPr>
      </p:pic>
      <p:pic>
        <p:nvPicPr>
          <p:cNvPr id="1027" name="Picture 3" descr="C:\Users\MSI\Desktop\прозрачно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24512"/>
          <a:stretch>
            <a:fillRect/>
          </a:stretch>
        </p:blipFill>
        <p:spPr bwMode="auto">
          <a:xfrm>
            <a:off x="-109745" y="3992559"/>
            <a:ext cx="1948566" cy="2608258"/>
          </a:xfrm>
          <a:prstGeom prst="rect">
            <a:avLst/>
          </a:prstGeom>
          <a:noFill/>
        </p:spPr>
      </p:pic>
      <p:pic>
        <p:nvPicPr>
          <p:cNvPr id="47" name="Picture 4" descr="C:\Users\MSI\Desktop\дерево прозрачн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298" y="-212493"/>
            <a:ext cx="7330984" cy="69809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568952" cy="6519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045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352928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3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45</Words>
  <Application>Microsoft Office PowerPoint</Application>
  <PresentationFormat>Экран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Тема Office</vt:lpstr>
      <vt:lpstr>Рефлексия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развития критического мышления</dc:title>
  <dc:creator>МАФ</dc:creator>
  <cp:lastModifiedBy>Ирина Б.</cp:lastModifiedBy>
  <cp:revision>173</cp:revision>
  <dcterms:created xsi:type="dcterms:W3CDTF">2012-01-26T13:45:50Z</dcterms:created>
  <dcterms:modified xsi:type="dcterms:W3CDTF">2014-02-24T19:11:48Z</dcterms:modified>
</cp:coreProperties>
</file>