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6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97" d="100"/>
          <a:sy n="97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6E3673-840A-4122-B6BF-DB82D957C744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85F15E-877D-4368-BE63-CEC91B48EA7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262" y="1052736"/>
            <a:ext cx="7768472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Федеральный закон 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7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образовании»</a:t>
            </a:r>
            <a:endParaRPr lang="ru-RU" sz="7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801821\AppData\Local\Microsoft\Windows\Temporary Internet Files\Content.IE5\CFO5HZGY\MC9004398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860" y="409675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681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84887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Этим законом: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Устанавливаются уровни образования: дошкольное, начальное общее, основное общее, среднее общее, профессиональное, высшее образование. Для каждого уровня создаются свои федеральные государственные образовательные стандарты (ФГОС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Упорядочивается система непрерывного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образования. Закон включает дошкольное образование в систему общего образования в качестве отдельного уровня, чего раньше никогда не было.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Государство обязано обеспечить каждого бесплатным общим образованием в рамках ФГОС, платные образовательные услуги не могут заменить обучение, которое финансируется из бюджета.</a:t>
            </a:r>
          </a:p>
        </p:txBody>
      </p:sp>
      <p:pic>
        <p:nvPicPr>
          <p:cNvPr id="8194" name="Picture 2" descr="C:\Users\801821\AppData\Local\Microsoft\Windows\Temporary Internet Files\Content.IE5\KOP8IXQ1\MC9003110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44584"/>
            <a:ext cx="1833562" cy="167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3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671" y="836712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Вводятся новые образовательные программы которые делятся на основные и дополнительные.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основным образовательным программам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относятся: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общеобразовательные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начального общего образования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основного общего образования</a:t>
            </a:r>
          </a:p>
          <a:p>
            <a:pPr marL="360363" lvl="1" indent="-36036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 дополнительным образовательным программам относятся:</a:t>
            </a:r>
          </a:p>
          <a:p>
            <a:pPr marL="817563" lvl="2" indent="-360363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общеразвивающие программы</a:t>
            </a:r>
          </a:p>
          <a:p>
            <a:pPr marL="817563" lvl="2" indent="-360363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предпрофессиональные программы</a:t>
            </a:r>
          </a:p>
          <a:p>
            <a:pPr marL="817563" lvl="2" indent="-360363">
              <a:buFont typeface="Courier New" pitchFamily="49" charset="0"/>
              <a:buChar char="o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801821\AppData\Local\Microsoft\Windows\Temporary Internet Files\Content.IE5\CFO5HZGY\MC9002920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941168"/>
            <a:ext cx="1673225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644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04664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 «образовательное учреждение» заменен на «образовательную организацию».</a:t>
            </a:r>
          </a:p>
          <a:p>
            <a:pPr marL="3603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 «образовательное учреждение» устарел и не соответствует     гражданскому законодательству, согласно которому учреждение является одной из организационно-правовых форм некоммерческой организации.</a:t>
            </a:r>
          </a:p>
          <a:p>
            <a:pPr marL="3603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же (в данном случае образовательная) является обобщенным понятием для различных организационно правовых форм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36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Образовательные организации в рамках одного типа получат возможность использовать в наименовании специальные названия в соответствии с особенностями осуществляемой образовательной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образовательные организации разделятся по уровням образовательных программ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19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Расширяются возможности получения знаний. В законодательстве впервые закреплено право на дистанционное, электронное, сетевое, семейное обучение.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Учащиеся получат возможность выбирать учебные курсы, причем не только не только в свое образовательном учреждении, но и за его пределами.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установлен курс на интеграцию российского и европейского образовательных пространств. Международному сотрудничеству посвящена отдельная глава, предполагающая создание условий для развития мобильности учащихся и преподавателей, а так же возможность реализации совместных образовательных программ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801821\AppData\Local\Microsoft\Windows\Temporary Internet Files\Content.IE5\KRMRSYMT\MC9002371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5130">
            <a:off x="6201191" y="4797991"/>
            <a:ext cx="2727325" cy="183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95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7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Государство впервые законодательно признает особый статус педагогических работников, он гарантирует право учителей и преподавателей на повышение квалификации и профессиональную переподготовку за счет работодателя, прохождение аттестации на присвоение квалификационной категории, а так же детально прописывает меры их социальной поддержки.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Устанавливается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затраты на оказание государственных (муниципальных) услуг в сфере образования включает в себя расходы на оплаты труда педагогов. Школьные учителя должны получать не меньше средней зарплаты по экономике региона.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C:\Users\801821\AppData\Local\Microsoft\Windows\Temporary Internet Files\Content.IE5\CKLAC5Y9\MC90043985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7072"/>
            <a:ext cx="2294558" cy="251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80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404664"/>
            <a:ext cx="75608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Действующий Закон «Об образовании» был принят в 1992 году.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РФ от 10.07.1992 №3266-1 «Об образовании».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Адаптировал образовательную систему к новым экономическим реалиям.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Создал условия для самостоятельности школ и появления авторских образовательных методик.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Финансовых и организационных основ для реализации этих инициатив определено не было.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Многие передовые идеи так и остались на бумаге.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20 лет страна стала другой, и документ просто перестал отвечать требованиям времени.</a:t>
            </a:r>
          </a:p>
        </p:txBody>
      </p:sp>
      <p:pic>
        <p:nvPicPr>
          <p:cNvPr id="1026" name="Picture 2" descr="C:\Users\801821\AppData\Local\Microsoft\Windows\Temporary Internet Files\Content.IE5\CFO5HZGY\MC9002329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13645"/>
            <a:ext cx="1797050" cy="159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393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72816"/>
            <a:ext cx="7632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Федеральный закон от 28.02.2012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№10-ФЗ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 внесении изменений в закон Российской Федерации «Об образовании» и статью 26.3 Федерального закона «Об общих принципах организации законодательных (представительных) и исполнительных органов государственной власти субъектов Российской Федерации».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Федеральный закон от 28.02.2012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№11-ФЗ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 внесении изменений в закон Российской Федерации «Об образовании» в части применения электронного обучения дистанционных образовательных технологий»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801821\AppData\Local\Microsoft\Windows\Temporary Internet Files\Content.IE5\KRMRSYMT\MC900088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03825"/>
            <a:ext cx="1768475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004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1068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№11-ФЗ вступил в силу 11 марта 2012 г.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№10-ФЗ вступил в силу 1 июля 2012 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801821\AppData\Local\Microsoft\Windows\Temporary Internet Files\Content.IE5\CFO5HZGY\MC9002154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2376264" cy="361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008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Законами были введены: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Бюджетное содействие негосударственным образовательным учреждениям;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родителей на содержание детей в дошкольных образовательных учреждениях;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детей в образовательных организациях дошкольного образования;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Электронное обучение и дистанционные образовательные технологии.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801821\AppData\Local\Microsoft\Windows\Temporary Internet Files\Content.IE5\KOP8IXQ1\MC9004105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7032"/>
            <a:ext cx="3147342" cy="273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99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Федеральным законом №10-ФЗ от 28 февраля 2012 года вводится равное бюджетное финансирование государственных (муниципальных) и негосударственных образовательных организаций, имеющих государственную аккредитацию.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Федеральным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аконом №11-ФЗ установлен новый формат получения образования - электронное обучение. Также было расширено нормативное регулирование получения образования с использованием дистанционных образовательных технологий.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801821\AppData\Local\Microsoft\Windows\Temporary Internet Files\Content.IE5\CKLAC5Y9\MC9004110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633" y="4005064"/>
            <a:ext cx="2532608" cy="257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6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408" y="33265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Под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электронным обучением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понимается организация образовательного процесса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участников образовательного процесса.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Под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дистанционными образовательными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технологиями следует понимать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работников. </a:t>
            </a:r>
          </a:p>
        </p:txBody>
      </p:sp>
      <p:pic>
        <p:nvPicPr>
          <p:cNvPr id="6146" name="Picture 2" descr="C:\Users\801821\AppData\Local\Microsoft\Windows\Temporary Internet Files\Content.IE5\CFO5HZGY\MC900233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19189"/>
            <a:ext cx="2258481" cy="170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546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Расширение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использования электронного обучения, в том числе дистанционных образовательных технологий при реализации образовательных программ, является одним из ключевых направлений повышения качества образования.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Президент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Российской Федерации Д.А. Медведев в ряде своих выступлений отмечал, что Российская Федерация в этом отношении существенно отстает от высокоразвитых стран, где использование современных образовательных технологий, включая электронное обучение, рассматривается как основное направление повышения конкурентоспособности образования и образовательного уровня населения.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Федеральной целевой программе развития образования на 2011 - 2015 годы также отмечено, что "Использование в образовании информационных коммуникационных технологий (ИКТ) и электронных образовательных ресурсов (ЭОР) носит сегодня большей частью эпизодический характер. Целостная электронная образовательная среда как фактор повышения качества образования пока не создана".</a:t>
            </a:r>
          </a:p>
        </p:txBody>
      </p:sp>
    </p:spTree>
    <p:extLst>
      <p:ext uri="{BB962C8B-B14F-4D97-AF65-F5344CB8AC3E}">
        <p14:creationId xmlns:p14="http://schemas.microsoft.com/office/powerpoint/2010/main" val="4029472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Новый закон написан гражданами России. Фактический это первый законодательный акт в нашей истории, который прошел от начала до конца процедуру общественного обсуждения. Проект обсуждался почти два года и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 сентября 2013 года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будет действовать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на всей территории России</a:t>
            </a:r>
          </a:p>
        </p:txBody>
      </p:sp>
      <p:pic>
        <p:nvPicPr>
          <p:cNvPr id="7170" name="Picture 2" descr="C:\Users\801821\AppData\Local\Microsoft\Windows\Temporary Internet Files\Content.IE5\KRMRSYMT\MC9004107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91664"/>
            <a:ext cx="3785964" cy="27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104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473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70</cp:revision>
  <dcterms:created xsi:type="dcterms:W3CDTF">2013-02-13T19:45:02Z</dcterms:created>
  <dcterms:modified xsi:type="dcterms:W3CDTF">2013-02-14T20:37:48Z</dcterms:modified>
</cp:coreProperties>
</file>