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8CB50B-3D07-4CEC-AE1E-AC48DB9321DE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F83AD8-63CF-407C-9F56-85EF705A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Художественная культура восточных цивилизаций символична. Она не копирует реальную жизнь, а, преломляясь в сознании художника, отражает её с помощью особого языка символов.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Художественная культура Древнего Востока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_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762375" cy="55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62068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Ли Бо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701-762</a:t>
            </a:r>
            <a:r>
              <a:rPr lang="ru-RU" b="1" i="1" dirty="0" smtClean="0">
                <a:cs typeface="Times New Roman" pitchFamily="18" charset="0"/>
              </a:rPr>
              <a:t>) – китайский поэт. Его пейзажная лирика поражает глубиной философского проникновения в жизнь природы и человека. </a:t>
            </a:r>
          </a:p>
          <a:p>
            <a:endParaRPr lang="ru-RU" b="1" i="1" dirty="0" smtClean="0"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«Храм на вершине горы»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горной вершине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Ночуют в покинутом храме.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мерцающим звездам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Могу прикоснуться рукой.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Боюсь разговаривать громко: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Земными словами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жителей неба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смею тревожить покой.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cb2981fd35b6b47750bdc93e6d6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96544" cy="334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490199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11967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Долина реки Инд.</a:t>
            </a:r>
          </a:p>
          <a:p>
            <a:r>
              <a:rPr lang="ru-RU" b="1" i="1" dirty="0" smtClean="0"/>
              <a:t>Город Хараппы и </a:t>
            </a:r>
          </a:p>
          <a:p>
            <a:r>
              <a:rPr lang="ru-RU" b="1" i="1" dirty="0" smtClean="0"/>
              <a:t>Мохенджо-Даро.</a:t>
            </a:r>
          </a:p>
          <a:p>
            <a:r>
              <a:rPr lang="en-US" b="1" i="1" dirty="0" smtClean="0"/>
              <a:t>III-II</a:t>
            </a:r>
            <a:r>
              <a:rPr lang="ru-RU" b="1" i="1" dirty="0" smtClean="0"/>
              <a:t> тыс. до н.э.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6531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Образец древнего градостроения.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rraco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63521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Статуэтки из терракоты (обожженная глина) изображены в причудливых головных уборах и символизируют образ Великой Материнской Земли – дарительницы жизни и плодородия.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df37df856dd4aa1bcefed95308884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27984" cy="295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12976"/>
            <a:ext cx="6048672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692696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Произведения из керамики, ювелирные изделия, печати-амулеты с изображениями животных, свидетельствуют о поклонении жителей древних городов священным животным и растениям.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Ступа в Санче – архитектурное сооружение в Индии (</a:t>
            </a:r>
            <a:r>
              <a:rPr lang="en-US" b="1" i="1" dirty="0" smtClean="0"/>
              <a:t>III</a:t>
            </a:r>
            <a:r>
              <a:rPr lang="ru-RU" b="1" i="1" dirty="0" smtClean="0"/>
              <a:t> век до н.э.)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Sanch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92688" cy="413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58112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Сферический купол имеет высоту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b="1" i="1" dirty="0" smtClean="0"/>
              <a:t> метров, наружный слой облицован кирпичом и покрыт слоем штукатурки. Надстройка наверху купола – «дворец богов». На вершине золотой шпиль с тремя зонтиками. Шпиль – это ось Вселенной, соединяющая Небо и Землю. Зонтики – три небесных сферы, три ступени восхождения к нирване- особому состоянию просветления, отрешения от земных страстей, достижению высшего порядка – Абсолюта.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274788_i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5" y="188640"/>
            <a:ext cx="424847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nchi_relefi_vorot_stu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4110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36510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Ступа обнесена оградой с четырьмя воротами, ориентированными на четыре стороны света. Украшенные рельефами, они служат прекрасным убранством для суровой и простой по форме ступы. Сюжеты построены на приданиях и легендах, связанных с жизнью Будды. Каждые из четырех ворот водружены на скульптурные фигуры слонов, карликов.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81642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arch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89777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3789040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Центром ворот является Колесо Закона Будды, символизирующее путь к нирване. По краям от него крылатые львы и якшини (низшие божества, олицетворяющие силы природы). На столбах и в рамках изображения цветов, всадников, сказочных птиц. Ниже – выезд царя со свитой на охоту, встреча с отшельниками.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ach.a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52839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tmp72B4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248472" cy="509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Победная стела царя Нарам-Сина (2300 г. до н.э.)</a:t>
            </a:r>
          </a:p>
          <a:p>
            <a:r>
              <a:rPr lang="ru-RU" b="1" i="1" dirty="0" smtClean="0"/>
              <a:t>Стела изображает поход царя против враждебных племен.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ae3f_ca2f4c8_XL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88640"/>
            <a:ext cx="2664296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0648"/>
            <a:ext cx="350895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59832" y="55892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Скульптура правителя Гудеа (</a:t>
            </a:r>
            <a:r>
              <a:rPr lang="en-US" b="1" i="1" dirty="0" smtClean="0"/>
              <a:t>XXII</a:t>
            </a:r>
            <a:r>
              <a:rPr lang="ru-RU" b="1" i="1" dirty="0" smtClean="0"/>
              <a:t> в. до н.э.) – шедевр Месопотамии. 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2159841_yap09hramprocvetaniyazak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agoda1 Даянь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924944"/>
            <a:ext cx="2125208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jung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16832"/>
            <a:ext cx="3528392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Китайское зодчество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86916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Китайская архитектура заключается в искусном, тщательно продуманном расположении зданий на фоне природы и нахождение для них наиболее живописного и естественного места.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at Wall of 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632848" cy="572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09329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Великая Китайская стена(</a:t>
            </a:r>
            <a:r>
              <a:rPr lang="en-US" sz="2400" b="1" i="1" dirty="0" smtClean="0"/>
              <a:t>IV-III</a:t>
            </a:r>
            <a:r>
              <a:rPr lang="ru-RU" sz="2400" b="1" i="1" dirty="0" smtClean="0"/>
              <a:t> в. до н.э.)</a:t>
            </a:r>
            <a:endParaRPr lang="ru-RU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at-wal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787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velyka kytajska sty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194974"/>
            <a:ext cx="4602088" cy="345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404664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 верху проложена дорога шириной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5-8</a:t>
            </a:r>
            <a:r>
              <a:rPr lang="ru-RU" b="1" i="1" dirty="0" smtClean="0"/>
              <a:t>  метров, по которой легко могли передвигаться войска. Через каждые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100-150</a:t>
            </a:r>
            <a:r>
              <a:rPr lang="ru-RU" b="1" i="1" dirty="0" smtClean="0"/>
              <a:t> метров располагались  прямоугольные башни для передачи световых сигналов на случай приближения противника. 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07707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Это грандиозное архитектурное сооружение, органично вписанное в природный ландшафт олицетворяет величие и мощь китайской державы.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7370962_chinese-landscape-painting-l5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1432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0060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2304256" cy="475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63888" y="155679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Китайская пейзажная живопись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229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Картины китайских художников зачастую монохромны(одноцветны), но сколько в них едва уловимых оттенков и сочетаний. Передача воздушной перспективы, пространства, окутанное туманными облаками, пронизанное холодным ветром или залитое ярким солнцем.   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86400" cy="259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83672_9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8640"/>
            <a:ext cx="2194560" cy="427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3140968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Тщательно продумывался формат и композиция картин. Для изображения цепи гор выбирался горизонтальный формат свитка, для гористой местности, поросшей остроконечными верхушками сосен – вертикальный.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«Нельзя давать деревья без числа: важнее показать, как стройны , милы горы», </a:t>
            </a:r>
          </a:p>
          <a:p>
            <a:r>
              <a:rPr lang="ru-RU" b="1" i="1" dirty="0" smtClean="0"/>
              <a:t>«Среди скал нависших и опасных круч хорошо бы приютить странное дерево» </a:t>
            </a:r>
          </a:p>
          <a:p>
            <a:r>
              <a:rPr lang="ru-RU" b="1" i="1" dirty="0" smtClean="0"/>
              <a:t>Ван Вэй поэт и живописец </a:t>
            </a:r>
            <a:r>
              <a:rPr lang="en-US" b="1" i="1" dirty="0" smtClean="0"/>
              <a:t>VII</a:t>
            </a:r>
            <a:r>
              <a:rPr lang="ru-RU" b="1" i="1" dirty="0" smtClean="0"/>
              <a:t> века.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o_xi_autumn_river_vall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192688" cy="427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79715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Го Си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1020-1090</a:t>
            </a:r>
            <a:r>
              <a:rPr lang="ru-RU" b="1" i="1" dirty="0" smtClean="0"/>
              <a:t>) – художник лирического пейзажа. Его творчество отличает тонкое знание жизни природы, особым образом, влияющей на мир чувств и переживаний человека.</a:t>
            </a:r>
          </a:p>
          <a:p>
            <a:pPr algn="just"/>
            <a:r>
              <a:rPr lang="ru-RU" b="1" i="1" dirty="0" smtClean="0"/>
              <a:t>«Осень в долине жёлтой реки» картина исполнена монохромной тушью с лёгкой подцветкой. Художник передаёт безграничность мироздания, предоставляя зрителю, продолжить фантазии. 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614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Художественная культура Древнего Востока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Древнего Востока</dc:title>
  <dc:creator>Маша</dc:creator>
  <cp:lastModifiedBy>Маша</cp:lastModifiedBy>
  <cp:revision>17</cp:revision>
  <dcterms:created xsi:type="dcterms:W3CDTF">2011-01-12T19:13:41Z</dcterms:created>
  <dcterms:modified xsi:type="dcterms:W3CDTF">2011-02-03T19:37:35Z</dcterms:modified>
</cp:coreProperties>
</file>