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68" r:id="rId9"/>
    <p:sldId id="269" r:id="rId10"/>
    <p:sldId id="270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06D57C-D2CF-4D97-B6F5-9A80388E3DEF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66EAAE-6B34-4BD9-8D9C-533576237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DDC4-E3BC-4301-A039-9F2D87BFE49F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5490-AD01-45E6-B2DB-19EB1B8B1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56251-AFE0-493D-8E51-218E81EEC4B8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4409-589A-4E27-8D9C-DC7C11521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6AFA-3B8B-4939-B0AC-2E99D6711087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AB7B-C21B-47A6-A1C0-0662189AD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EAAE-DE3F-4398-B14D-1096F93CFC9D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A1D2-12DE-4EFC-AB08-2EDE213F4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E9F1-5275-4A71-A9C7-AA47E7E23856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19DD-9A44-4007-BCBC-232435308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CC20-C433-4A80-A545-E90B765D27BE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58006-B911-4BCA-A8EB-908A2ACD4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870A-8DE2-4802-935B-09EE1065671A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00CB-A0D2-4716-8BFA-247C36CB5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135A-5361-4260-A004-71E03B4C0B71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C8CB-5C92-4504-9440-4402C6EBA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B19B-B829-4E0E-AD32-A88732C1B658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46288-E1E9-4DBD-BC5E-E38F0CD5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1E15-BB85-4775-85E7-1911257B925D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A2D3-4F13-4871-BA5F-E1EAF4702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DBA2-058C-492A-A4EF-559DBDD85BF8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59F10-C5AD-4E77-B320-D3EDB8355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4927BD-A0D1-4BA3-97DB-BD4218B807D9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1A3BF0-A2F7-4E52-9494-A204D230E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2500307"/>
            <a:ext cx="7772400" cy="1755782"/>
          </a:xfrm>
        </p:spPr>
        <p:txBody>
          <a:bodyPr/>
          <a:lstStyle/>
          <a:p>
            <a:pPr algn="r"/>
            <a:r>
              <a:rPr lang="ru-RU" b="1" dirty="0" smtClean="0"/>
              <a:t>«Учитель готовится к хорошему  уроку  всю жизнь...»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1" y="4429125"/>
            <a:ext cx="6357983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В.А. Сухомлинский</a:t>
            </a: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2" descr="H:\Documents and Settings\Aida\Рабочий стол\НОвая ГРАФИКА сборник\ima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000636"/>
            <a:ext cx="1952628" cy="143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:\Documents and Settings\Aida\Рабочий стол\МОИ шаблоны ЭКСПЕРИМЕНТы\collag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295605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1EAAE-DE3F-4398-B14D-1096F93CFC9D}" type="datetime1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A1D2-12DE-4EFC-AB08-2EDE213F426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Рисунок 5" descr="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929090" cy="2946818"/>
          </a:xfrm>
          <a:prstGeom prst="rect">
            <a:avLst/>
          </a:prstGeom>
        </p:spPr>
      </p:pic>
      <p:pic>
        <p:nvPicPr>
          <p:cNvPr id="8" name="Содержимое 5" descr="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57166"/>
            <a:ext cx="4024340" cy="3018255"/>
          </a:xfrm>
        </p:spPr>
      </p:pic>
      <p:pic>
        <p:nvPicPr>
          <p:cNvPr id="9" name="Рисунок 8" descr="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429000"/>
            <a:ext cx="4000496" cy="3000372"/>
          </a:xfrm>
          <a:prstGeom prst="rect">
            <a:avLst/>
          </a:prstGeom>
        </p:spPr>
      </p:pic>
      <p:pic>
        <p:nvPicPr>
          <p:cNvPr id="11" name="Содержимое 7" descr="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3438" y="3459544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1EAAE-DE3F-4398-B14D-1096F93CFC9D}" type="datetime1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A1D2-12DE-4EFC-AB08-2EDE213F426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3967171" cy="28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3929090" cy="273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4148778" cy="272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71876"/>
            <a:ext cx="3857652" cy="274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1EAAE-DE3F-4398-B14D-1096F93CFC9D}" type="datetime1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A1D2-12DE-4EFC-AB08-2EDE213F426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28596" y="1071546"/>
            <a:ext cx="80724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учителя помочь учащимся: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-научиться  познавать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-научиться  делать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-научиться жить вместе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-научиться жить в ладу с самим собой 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1EAAE-DE3F-4398-B14D-1096F93CFC9D}" type="datetime1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A1D2-12DE-4EFC-AB08-2EDE213F426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3" y="2428868"/>
            <a:ext cx="7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9845EC-924B-40A2-B7F1-A3AF9F6B9CA7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C9C89-BA3A-486B-9489-6797912C5DBB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57166"/>
            <a:ext cx="585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Требования предъявляемые к современному уроку: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214422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хорошо организованный урок  в хорошо оборудованном кабинете должен иметь хорошее начало и хорошее окончание;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учитель должен спланировать свою деятельность и деятельность учащихся, четко сформулировать тему, цель, задачи урока;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урок должен быть проблемным и развивающим;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 учитель организует проблемные и поисковые ситуации, активизирует деятельность учащихся;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вывод делают сами учащиеся;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времясбережение и здоровьесбережение;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в центре внимания урока - дети;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учет уровня и возможностей учащихся (профиль класса, стремление учащихся, настроение детей);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 умение демонстрировать методическое искусство и творчество учителя;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планирование обратной связи;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 урок должен быть добрым, одушевленным личностью учителя;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1EAAE-DE3F-4398-B14D-1096F93CFC9D}" type="datetime1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A1D2-12DE-4EFC-AB08-2EDE213F426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357166"/>
            <a:ext cx="716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Использование информационно- коммуникационных </a:t>
            </a:r>
          </a:p>
          <a:p>
            <a:pPr algn="ctr"/>
            <a:r>
              <a:rPr lang="ru-RU" b="1" dirty="0" smtClean="0"/>
              <a:t>технологий на современном уроке</a:t>
            </a:r>
          </a:p>
          <a:p>
            <a:pPr algn="ctr"/>
            <a:r>
              <a:rPr lang="ru-RU" b="1" dirty="0" smtClean="0"/>
              <a:t>(для обучающихся):</a:t>
            </a:r>
            <a:endParaRPr lang="ru-RU" b="1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1500174"/>
            <a:ext cx="72866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•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делает занятия интересными и развивает мотивацию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•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предоставляет больше возможностей для участия в коллективной работе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•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позволяет использовать различные стили обучения,  учителя  могут обращаться к всевозможным ресурсам, приспосабливаясь к определенным потребностям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•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учащиеся начинают понимать   сложный материал в результате более ясной, эффективной и динамичной подачи материала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•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учащиеся начинают работать более творчески и становятся уверенными в себе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•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развивает самостоятельность учащихся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1EAAE-DE3F-4398-B14D-1096F93CFC9D}" type="datetime1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A1D2-12DE-4EFC-AB08-2EDE213F426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00430" y="428604"/>
            <a:ext cx="16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урока: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00100" y="1071546"/>
            <a:ext cx="69294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организационный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проверки домашнего задания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актуализации субъектного опыта учащихся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изучения новых знаний и способов деятельности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первичной проверки понимания изученного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закрепления изученного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применения изученного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8)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обобщения и систематизации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9)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контроля и самоконтроля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10)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коррекции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11)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информации о домашнем задании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12)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подведения итогов занятия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1EAAE-DE3F-4398-B14D-1096F93CFC9D}" type="datetime1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A1D2-12DE-4EFC-AB08-2EDE213F426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330892" cy="3071834"/>
          </a:xfrm>
          <a:prstGeom prst="rect">
            <a:avLst/>
          </a:prstGeom>
        </p:spPr>
      </p:pic>
      <p:pic>
        <p:nvPicPr>
          <p:cNvPr id="8" name="Содержимое 5" descr="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84" y="3571876"/>
            <a:ext cx="3810027" cy="2857520"/>
          </a:xfrm>
        </p:spPr>
      </p:pic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7166"/>
            <a:ext cx="4143404" cy="3107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286280" cy="321471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1EAAE-DE3F-4398-B14D-1096F93CFC9D}" type="datetime1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A1D2-12DE-4EFC-AB08-2EDE213F426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Содержимое 5" descr="P1030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00562" y="3286124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 обобщения и систематизации знаний по теме «Тригонометрия»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10 Б класс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1EAAE-DE3F-4398-B14D-1096F93CFC9D}" type="datetime1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A1D2-12DE-4EFC-AB08-2EDE213F426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1714488"/>
            <a:ext cx="82791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(изучение возможностей графической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Advanced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Grapher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);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Выполнение тренажеров по темам «Тригонометрические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свойства и графики»,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Тригонометрические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преобразования»,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Тригонометрические уравнения»;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Урок.</a:t>
            </a:r>
          </a:p>
          <a:p>
            <a:pPr marL="342900" indent="-34290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1EAAE-DE3F-4398-B14D-1096F93CFC9D}" type="datetime1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A1D2-12DE-4EFC-AB08-2EDE213F426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 descr="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6762765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1EAAE-DE3F-4398-B14D-1096F93CFC9D}" type="datetime1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A1D2-12DE-4EFC-AB08-2EDE213F426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Рисунок 5" descr="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3857652" cy="2893240"/>
          </a:xfrm>
          <a:prstGeom prst="rect">
            <a:avLst/>
          </a:prstGeom>
        </p:spPr>
      </p:pic>
      <p:pic>
        <p:nvPicPr>
          <p:cNvPr id="7" name="Рисунок 6" descr="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28604"/>
            <a:ext cx="3881466" cy="2911099"/>
          </a:xfrm>
          <a:prstGeom prst="rect">
            <a:avLst/>
          </a:prstGeom>
        </p:spPr>
      </p:pic>
      <p:pic>
        <p:nvPicPr>
          <p:cNvPr id="9" name="Рисунок 8" descr="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5" y="3500438"/>
            <a:ext cx="3905276" cy="2928958"/>
          </a:xfrm>
          <a:prstGeom prst="rect">
            <a:avLst/>
          </a:prstGeom>
        </p:spPr>
      </p:pic>
      <p:pic>
        <p:nvPicPr>
          <p:cNvPr id="10" name="Рисунок 9" descr="щ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00438"/>
            <a:ext cx="3976683" cy="298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- 21</Template>
  <TotalTime>232</TotalTime>
  <Words>192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математика - 21</vt:lpstr>
      <vt:lpstr>«Учитель готовится к хорошему  уроку  всю жизнь...»</vt:lpstr>
      <vt:lpstr>Слайд 2</vt:lpstr>
      <vt:lpstr>Слайд 3</vt:lpstr>
      <vt:lpstr>Слайд 4</vt:lpstr>
      <vt:lpstr>Слайд 5</vt:lpstr>
      <vt:lpstr>Слайд 6</vt:lpstr>
      <vt:lpstr>Урок обобщения и систематизации знаний по теме «Тригонометрия»        10 Б класс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«Учитель готовится к хорошему  уроку  всю жизнь...»</dc:title>
  <dc:creator>User</dc:creator>
  <cp:lastModifiedBy>User</cp:lastModifiedBy>
  <cp:revision>24</cp:revision>
  <dcterms:created xsi:type="dcterms:W3CDTF">2014-02-25T18:23:51Z</dcterms:created>
  <dcterms:modified xsi:type="dcterms:W3CDTF">2014-02-26T18:42:16Z</dcterms:modified>
</cp:coreProperties>
</file>