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98574-1FA1-4FBC-B3A8-B311E5582941}" type="datetimeFigureOut">
              <a:rPr lang="ru-RU" smtClean="0"/>
              <a:pPr/>
              <a:t>29.04.2014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2BA75-C1C3-42F4-BFB2-5A1B496573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98574-1FA1-4FBC-B3A8-B311E5582941}" type="datetimeFigureOut">
              <a:rPr lang="ru-RU" smtClean="0"/>
              <a:pPr/>
              <a:t>29.04.2014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2BA75-C1C3-42F4-BFB2-5A1B496573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98574-1FA1-4FBC-B3A8-B311E5582941}" type="datetimeFigureOut">
              <a:rPr lang="ru-RU" smtClean="0"/>
              <a:pPr/>
              <a:t>29.04.2014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2BA75-C1C3-42F4-BFB2-5A1B496573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98574-1FA1-4FBC-B3A8-B311E5582941}" type="datetimeFigureOut">
              <a:rPr lang="ru-RU" smtClean="0"/>
              <a:pPr/>
              <a:t>29.04.2014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2BA75-C1C3-42F4-BFB2-5A1B496573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98574-1FA1-4FBC-B3A8-B311E5582941}" type="datetimeFigureOut">
              <a:rPr lang="ru-RU" smtClean="0"/>
              <a:pPr/>
              <a:t>29.04.2014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2BA75-C1C3-42F4-BFB2-5A1B496573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98574-1FA1-4FBC-B3A8-B311E5582941}" type="datetimeFigureOut">
              <a:rPr lang="ru-RU" smtClean="0"/>
              <a:pPr/>
              <a:t>29.04.2014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2BA75-C1C3-42F4-BFB2-5A1B496573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98574-1FA1-4FBC-B3A8-B311E5582941}" type="datetimeFigureOut">
              <a:rPr lang="ru-RU" smtClean="0"/>
              <a:pPr/>
              <a:t>29.04.2014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2BA75-C1C3-42F4-BFB2-5A1B496573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98574-1FA1-4FBC-B3A8-B311E5582941}" type="datetimeFigureOut">
              <a:rPr lang="ru-RU" smtClean="0"/>
              <a:pPr/>
              <a:t>29.04.2014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2BA75-C1C3-42F4-BFB2-5A1B496573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98574-1FA1-4FBC-B3A8-B311E5582941}" type="datetimeFigureOut">
              <a:rPr lang="ru-RU" smtClean="0"/>
              <a:pPr/>
              <a:t>29.04.2014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2BA75-C1C3-42F4-BFB2-5A1B496573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98574-1FA1-4FBC-B3A8-B311E5582941}" type="datetimeFigureOut">
              <a:rPr lang="ru-RU" smtClean="0"/>
              <a:pPr/>
              <a:t>29.04.2014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2BA75-C1C3-42F4-BFB2-5A1B496573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98574-1FA1-4FBC-B3A8-B311E5582941}" type="datetimeFigureOut">
              <a:rPr lang="ru-RU" smtClean="0"/>
              <a:pPr/>
              <a:t>29.04.2014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2BA75-C1C3-42F4-BFB2-5A1B496573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98574-1FA1-4FBC-B3A8-B311E5582941}" type="datetimeFigureOut">
              <a:rPr lang="ru-RU" smtClean="0"/>
              <a:pPr/>
              <a:t>29.04.2014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2BA75-C1C3-42F4-BFB2-5A1B496573B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57148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 asked my mother some questions about her school life and she told me about it.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Artem</a:t>
            </a:r>
            <a:r>
              <a:rPr lang="en-US" dirty="0" smtClean="0"/>
              <a:t> </a:t>
            </a:r>
            <a:r>
              <a:rPr lang="en-US" dirty="0" err="1" smtClean="0"/>
              <a:t>Makhonin</a:t>
            </a:r>
            <a:r>
              <a:rPr lang="en-US" smtClean="0"/>
              <a:t>, 7B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When did she study</a:t>
            </a:r>
            <a:r>
              <a:rPr lang="ru-RU" dirty="0" smtClean="0"/>
              <a:t>?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                                She studied in 1980s.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What year did she go to school</a:t>
            </a:r>
            <a:r>
              <a:rPr lang="ru-RU" dirty="0" smtClean="0"/>
              <a:t>?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She went to school in 1983.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43050"/>
            <a:ext cx="8229600" cy="4525963"/>
          </a:xfrm>
        </p:spPr>
        <p:txBody>
          <a:bodyPr/>
          <a:lstStyle/>
          <a:p>
            <a:r>
              <a:rPr lang="en-US" dirty="0" smtClean="0"/>
              <a:t>Where did she study?</a:t>
            </a:r>
          </a:p>
          <a:p>
            <a:pPr>
              <a:buNone/>
            </a:pPr>
            <a:r>
              <a:rPr lang="en-US" dirty="0" smtClean="0"/>
              <a:t>                                       She studied in school 81.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What subject was favorite?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Her favorite subject was mathematics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What teacher was favorite? </a:t>
            </a:r>
          </a:p>
          <a:p>
            <a:pPr>
              <a:buNone/>
            </a:pPr>
            <a:r>
              <a:rPr lang="en-US" dirty="0" smtClean="0"/>
              <a:t>Her favorite teacher was the teacher of physical                   training 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Did she wear school uniform?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Yes, she did.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Did she like to go to school?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Yes, she did.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What subject did she dislike?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Her dislike subject chemistry.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64305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Did she study well?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Yes, she did.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Did she like to get </a:t>
            </a:r>
            <a:r>
              <a:rPr lang="en-US" dirty="0"/>
              <a:t>u</a:t>
            </a:r>
            <a:r>
              <a:rPr lang="en-US" dirty="0" smtClean="0"/>
              <a:t>p in the morning?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No, she didn’t.</a:t>
            </a:r>
          </a:p>
          <a:p>
            <a:pPr>
              <a:buNone/>
            </a:pPr>
            <a:r>
              <a:rPr lang="en-US" dirty="0" smtClean="0"/>
              <a:t>Did she like to do homework?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Yes, because she wanted to have good marks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000"/>
                            </p:stCondLst>
                            <p:childTnLst>
                              <p:par>
                                <p:cTn id="9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168</Words>
  <Application>Microsoft Office PowerPoint</Application>
  <PresentationFormat>Экран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I asked my mother some questions about her school life and she told me about it.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asked my mother some questions about her school life and she told me about it.</dc:title>
  <dc:creator>temik 2000</dc:creator>
  <cp:lastModifiedBy>Админ</cp:lastModifiedBy>
  <cp:revision>6</cp:revision>
  <dcterms:created xsi:type="dcterms:W3CDTF">2014-04-23T13:12:11Z</dcterms:created>
  <dcterms:modified xsi:type="dcterms:W3CDTF">2014-04-29T07:35:57Z</dcterms:modified>
</cp:coreProperties>
</file>