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05DA84-C2EA-453B-9C87-922993E4CAF8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1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8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97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1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38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23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0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66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90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4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C0BA-70D5-4CE0-9D68-0B8D7486E072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D573-6DD4-46CC-A020-01C3341981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Schools of my parents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444204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Schools of my mum: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School </a:t>
            </a:r>
            <a:r>
              <a:rPr lang="ru-RU" dirty="0" smtClean="0">
                <a:solidFill>
                  <a:srgbClr val="FF0000"/>
                </a:solidFill>
              </a:rPr>
              <a:t>№</a:t>
            </a:r>
            <a:r>
              <a:rPr lang="en-US" dirty="0" smtClean="0">
                <a:solidFill>
                  <a:srgbClr val="FF0000"/>
                </a:solidFill>
              </a:rPr>
              <a:t>17(Feodosia, Crimea)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School </a:t>
            </a:r>
            <a:r>
              <a:rPr lang="ru-RU" dirty="0">
                <a:solidFill>
                  <a:srgbClr val="FF0000"/>
                </a:solidFill>
              </a:rPr>
              <a:t>№</a:t>
            </a:r>
            <a:r>
              <a:rPr lang="en-US" dirty="0" smtClean="0">
                <a:solidFill>
                  <a:srgbClr val="FF0000"/>
                </a:solidFill>
              </a:rPr>
              <a:t>13(Feodosia, Crimea)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School </a:t>
            </a:r>
            <a:r>
              <a:rPr lang="ru-RU" dirty="0" smtClean="0">
                <a:solidFill>
                  <a:srgbClr val="FF0000"/>
                </a:solidFill>
              </a:rPr>
              <a:t>№</a:t>
            </a:r>
            <a:r>
              <a:rPr lang="en-US" dirty="0" smtClean="0">
                <a:solidFill>
                  <a:srgbClr val="FF0000"/>
                </a:solidFill>
              </a:rPr>
              <a:t>35(Vorcuta)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School of my dad:</a:t>
            </a:r>
          </a:p>
          <a:p>
            <a:pPr algn="l"/>
            <a:r>
              <a:rPr lang="en-US" dirty="0" smtClean="0">
                <a:solidFill>
                  <a:schemeClr val="accent1"/>
                </a:solidFill>
              </a:rPr>
              <a:t>School </a:t>
            </a:r>
            <a:r>
              <a:rPr lang="ru-RU" dirty="0" smtClean="0">
                <a:solidFill>
                  <a:schemeClr val="accent1"/>
                </a:solidFill>
              </a:rPr>
              <a:t>№</a:t>
            </a:r>
            <a:r>
              <a:rPr lang="en-US" dirty="0" smtClean="0">
                <a:solidFill>
                  <a:schemeClr val="accent1"/>
                </a:solidFill>
              </a:rPr>
              <a:t>51(Leningrad)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First teachers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Father’s </a:t>
            </a:r>
            <a:r>
              <a:rPr lang="en-US" sz="4000" dirty="0" smtClean="0"/>
              <a:t>first teacher:</a:t>
            </a:r>
          </a:p>
          <a:p>
            <a:pPr marL="0" indent="0">
              <a:buNone/>
            </a:pPr>
            <a:r>
              <a:rPr lang="en-US" sz="4000" dirty="0" smtClean="0"/>
              <a:t>Valentina </a:t>
            </a:r>
            <a:r>
              <a:rPr lang="en-US" sz="4000" dirty="0" err="1" smtClean="0"/>
              <a:t>Aleksandrovna</a:t>
            </a:r>
            <a:endParaRPr lang="en-US" sz="4000" dirty="0" smtClean="0"/>
          </a:p>
          <a:p>
            <a:r>
              <a:rPr lang="en-US" sz="4000" dirty="0" smtClean="0"/>
              <a:t>Mother’s </a:t>
            </a:r>
            <a:r>
              <a:rPr lang="en-US" sz="4000" dirty="0" smtClean="0"/>
              <a:t>first teacher:</a:t>
            </a:r>
          </a:p>
          <a:p>
            <a:pPr marL="0" indent="0">
              <a:buNone/>
            </a:pPr>
            <a:r>
              <a:rPr lang="en-US" sz="4000" dirty="0" err="1" smtClean="0"/>
              <a:t>Serafhima</a:t>
            </a:r>
            <a:r>
              <a:rPr lang="en-US" sz="4000" dirty="0" smtClean="0"/>
              <a:t> </a:t>
            </a:r>
            <a:r>
              <a:rPr lang="en-US" sz="4000" dirty="0" err="1" smtClean="0"/>
              <a:t>Gennadievna</a:t>
            </a:r>
            <a:endParaRPr lang="en-US" sz="4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data:image/jpeg;base64,/9j/4AAQSkZJRgABAQAAAQABAAD/2wCEAAkGBhQSERQUExQWFRUVFxwYGRcYGBcZIBsYHRcWFhYaGhgbGygeGBwjGRcWHy8gIycpLS4sFh4xNTAqNSYrLCkBCQoKDgwOGg8PGiwkHyUvLCw0LCkwNCkqNCwpLSwsKSwpLC0sLC0pLCwsLCosLCwsLCwtLSwsLCwpMCwpKSwsLP/AABEIAL0BCwMBIgACEQEDEQH/xAAcAAABBQEBAQAAAAAAAAAAAAAAAwQFBgcCAQj/xABNEAACAQIDBgIFCAcFBgUFAQABAgMAEQQSIQUGEyIxQVFhBzJxgZEUI0JSYnKhsSQzU4KSwdEVk6KzwhY0Q3PD8FSDstLxY3Sj0+EX/8QAGwEAAQUBAQAAAAAAAAAAAAAAAAIDBAUGAQf/xAA2EQABAwIEAwUIAQQDAQAAAAABAAIDBBESITFBBVFhEyJxgZEGFDKhsdHh8MFCUmLxFTRDFv/aAAwDAQACEQMRAD8A3GivCazf0iekaOF2wsTSmUD5wxOEyXFwC/Dds1teW1r9e1Jc4NFylxxukdhbqtDxeJWNGdzlVFLMT2VQST7gDWI7z76SYuYiSV4sOpHzMZylmIDgOw8FK3663AHLmNX/ANpsRllQYiUpKjIwaR3urKVYMr6NoTqADURJjOca6tcnTUHlGg6k+FQ5Ji8WarqDh4jOKXRXiTeyMEZRIGto3HnzW8jxL/yqPx28C4g2mZ3TuplkYn2s7syj7uX21AIPsN77a+3W599Po18rVXukc3dXLaOF39IVuwW8eGexZZLjTMJp7+WokvUvhd+ThyDDJLNH+xnJzHxEcktnzeAJkB8F61nmTW/f+VOcJtFo9NCp6qQCCPAg6GksqHNN7lNTcMjeO7kvoTY+1o8TCk0Ruji47EdirDqrAggg9CDT2sj3S2w8V3wgBQ80uFPRjoC0LE/NvlHqnlJAHL1rUtm7RSeJZYzmRxcGxHexBB1DAggg6ggirqKVsguFlZ6d8DsLgnVFFFPJhFFFFCEUUUUIRRRRQhFFFFCEUUUUIRRRRQhFFFFCEUUUUIRRRRQhFFFFCEUUUUIVK9J++BwWGyQkDETXVD9Rfpye64A+0w8DWBPOTp53JuSSTqSSdSSe5qb372/8pxM897gsUTyjQlUA8AbFva5qtxLYDxOp9tV0r8Z6BaigpxA0f3EXPQbBOFW462paGBA1wACARpbvb30grdh17ny/rS4UXTTv/I3qKb81Z5XvZPUNOFS+h6Go2aM3GVrN1F9Qbfzt+FOYMaGHUKwNiG8R1sbi/bp41HdGbXCeEwBs7/a7xERjBdL2GpXqCO9vA/hXZa4uOh1pn/aHUN0IcX8CouRcaEEHQ6eFOMJhHkjUJFNJlUX4ccjWsNdVXyNLMTyBcZpgVEbSbEAdcs062dj3ikVo3ym/cAj3jS/uIrVdxdun5S8TgI0y8QqLlS4H6yMnXLIim4OqtCb3zXOJJiM/qtzdgwtcdrj+Yq77A2jJHLs2RVeRCxIHrPHc8GePxZedGA1IZLD1gBJpwWPVVxMskZiC3UV7ScMoZQym4IuDSlW6zSKKKKEIooooQiiiihCKKKKEIooooQiiiihCKKKKEIooooQiiiihCKKKKEIooooQvkjGj5uMfZ/HL/8A2kkPSpPbuzTA8sJveCR4/crEKfemU++ogGqsDIjqVtGWNnjcD6JzB39v/wAf9+dOk6g+FMY3pwklNPCkNtolDIobn1UENbv1ym3nrf31rG7GCdMDHGcIzBiZHlnhzR5mAOZYgTKyiwGqrcKDcXqq+jTdlcXjg0gzRYdOI62vmZmHCX4qX/cHjWvYzehUNlHQ63B6WYNcaFWVgCQeoNwdan07O5dZriM5MpY3Qfv8qobP9GKpIrspmyScZjkWJZZT+qjjQXEcKlyzHW9lAuFIFslwmNQ8XiRSgatAsbKbd+HKZCS47Zls3TlvcP4tpu8EjhVBW9sxOU5VBcXvoM+dM32b61VcDvBPJJEiiUFr8PiI6h8vyjLzMAGvG0LNrqEY2va8gABVmJxOqzv0m7E+T4sT2y/Ki8phsORFMag6dHYtI5HYm2vU2rdfZrcPDCxzZcRMAOo1WRP8fD+NQG9W0lx+03Jb5mEiK9r3SN/nWsOxctf7IFaluthQS2INgmThxHxQHM8nsZgLHuIwe9QrY5stlZSEspmhxzP79FZxXtcowIBGoOorqp6qUUUUUIRRRRQhFFFFCEUUUUIRRRRQhFFFFCEUUUUIRRRRQhFFFFCEUUUUIRRRRQhYt6a9iLHiIcQpA+UBlkXzjUZX+BVSfsrWUSLY1q2//oqxTzo+FUTRDQJnyuoLZspzvkZASbZbHxB6nN9u7NeGR45LZ0co2U3AIPQG2tQZRZ11o+HzAxYL3I+iYBz2/wCzUrs3AO5UKpZicqqouXfsqjx/IXJsK83c2SZ5EUaKxN2tewCu3q3GrZCouevkK33dHc6PB5nsHdsuWQkMQpRMyqQqhVz5jygXBF6Gwl56Ls1cI7tbmfknO4O6vyHCKjEGZ7NKw6Z7ABQfqqAAPHU96ioNm4DFzOcS6nFTs5SPjFHWNGaJDGisCDkjDFrXJv2AAuJxIHes+256PZZcfFi4JYhHDNxxEUsxkJUuDINSpK3sTpcgVOLbBUDg4nEVYMVOU2e4k5+BIscmUAZokmS/KLKC0NiQLDU9BTKPe1doQYpEjaKfCzxoVYo2WXiLw2DISpFwQbHsR3qy7O2eRCyzZWaUs0gA5TnuCtj1ULZdeoFVHdvc3DYHEyxwglEKzAFiQsjcQBXBNmZVAKnQgEXF+Y8SALmwWd7rbtYpXJhUmeN2BXluGTlmDBiFZW6dQQxVhetH2Due8j3mlmSFeuECyRRsfBgZXRl8VjOU97g2LzZzqm2JQBbjYYSj75ZUk95WFD7jVyFNRxBpuVInnc42QK9oop5RUUUz2nteLDxmSeRY0BAzMbC56DzNOY5AwBBBBFwRrcHUEULtsrruiiihcRRRRQhFFFFCEUUUUIRRRRQhFFeXpjjdu4eE2lmijPg8iKfgTehcun9Ru29sfJ0BC5mY2Vb5RorOxLWNlCqxJsegFrkUyO/uB/8AFR+4k/iBUDt7bnykRzQRPLAvFj4i2JYlChKx+sVDrlzGx10BGtNSShjSbpJdkbKw7qb0LjY3YJkaNyjLfNrYMCDYXBUjsO47VOVn/ovmEYlikR45JXMiBxbMiqkZt3BB1Kmxs4OuttAoikEjA4IjLi0F2qKKKKdS0UUUUIVP30faUPzuACTBhZ4XFypHSSLmW/mpJ6AgamsF2/s7ExO/ytWWWQcUhipYl3clmCnlJIOnhW3777y4/B3lwsSYmA3B5WLQut1a+Q3ZCR3GhDAnUVhW2Npy4iaWWckyt65IK6m2VQp6AKAAPC1Rp7WsrfhoOK+Vvmuth7eOHWQDQtwyrWvlaN86m3ex7d62Xdjf+G2FidZojiQeFnX5sEWHDjk6shJ5SdbZQe1fP96cS42RljRpHKx3yKWJCX1OUX5dbH3Uhj3NOWn7opFRT9obtX1BK+td4bEhTdiANBcm2pIA6+JIHvqJ3NxpxOCglZsxdBc97jlcN4kOra2HbvTveHZCT4aWJzlR11Nr9OYX8gwB91TuqhOcMNlN4qON1IkVWUakMAQLa3N9BbrftUZCUMSNEgRGGZRlC6HUHL2uLH4Xqrbg7EkaBji5WnAYKkZmMsYCjU6MUkuT0OYAKOhuAy9K2/ww8bYWFrzyCzkf8JCNf32HQdgb+FJxDDiKQ2LDJhabqIxe9PHxUjwOoKSqqPdgypGpUSLZWzDM8t0ytmSTyrSNibwoqRibGQ4iaZwoEOUC50AVAS1gAWLN5nQaD5p2XG7yZUdEPZnkWNf4nIF/K9bD6PMNFBOhnxkWLxbXWKGB+IsYykuzONL5L3Y2sLgXLVGjLsRS6uKNoyOfJa1ek8RiVRGdyFVRdmJAAA1JJ7CvMTiljRndgqqLsx0AA1JJqlQxvthw7Zk2ejcqG4OJZT6z+EQI0Hf8nybKCxmLM5Afvqulwv8AbLLJIpXARteNDdWxDC68RrarELtZerXudNKu0UQUBQAABYAdgNABRHGFAAAAGgA7DsK7roFlxzr5DRFFFFdSEUUUUIRRRRQhFFFR+2NsLh0BILO2iRrbM7WvYX0AA1LHQAEmhCd4nFLGpd2CKouWYgADzJ0FUjb/AKTBGDwEFh/xJbqvtEejMPvFPK9QO39tSzSKluNOx5Ik9RD3yg+HeV/dlBy1J7M3Whwlp8UwmxA1F/UjP2FPUj67a+GXpSWB8pwsCgPqS74Mhz+yrzYvaO0JI4wZcs2YgteGPIts75FszoMyi5vcuov4P4dz9nwuExGPzOSFywhUAZiFAJUOwJYgC7Cm+9+8sc5UFFYi6qWIHWxYFmIAWy3OY25agNlbbeOWOZY0bh58iPcKGPKsgC9bAG3TRuo61ZM4S51wTdwF8O/4UMVMWRcCRe2I6eQ/C1iL0cYECxiZ/N5ZW/12pT/YTBqLKjxi9+SedBc9TZZALkmso2nvnjGdJnxDjhurZY+RAoYZxkB5hlzDmLaVO+lza4lmTDA3SNeI4B0Lv6nvVBf/AMwGuO4S8SNhcBci/NS21cPZmRgyGXJXYbnGORJYMTIGQMFSa0ycwAP1ZL2Fr59NdKcQbysqFporqpYNJAWlVSujZ0yiVLEG4ytbxrPsF6WJI8EYWV2xSjJHKQCjL2eS5vmC6EW5iAR1NonaPpExDYhpsN+jGSNVlS6yq8gzDiAFdDlyrfQkKL9BSI+FzA4GMsLnoE8ayIC91t+Cx8cyCSJ1dG1DKQwPsIpxXz9u3vPJhmBjfIdAdLq4FhaRLjNp9IWYdj2Ox7sb2R4tSLZJVF2S99OmZD9JL9+oOhANdqqKWmPe05rsFSybTVT1FFFQlJWPelFNoYGaTEYSWVcNiLNIE6RyhQjHoTGGAU5hbW9+1Y3icazkszZmY3JuSST1JJ1Yk9zX2DNDmUrqL+BIPxFZtvV6FY8TIZYZ2jY9RIOKP3SSCn40y9hOan09UIxYjzWBZenlXga4v5Vr7+iyHCBmcvPMBaONYJTGrG4EjkBjIF9YLpcgC2tVPF7iNFKkTCzSWEcbPHnOhYtIqsTEoUX11OvfSmHHCLlT21DHHI5fVaT6GZc2zVH1ZpVHsJV/zY1bpsPPFd0tMmpKO2Rl7nJJYhl+y1rfWtpVX9FmGSHDzYcMS8WJlzA6Ei6orgfUbhmx8QR1FXVcVnzxsjquVgzmwW1uqtfXQn2ZTeprTdgIVZK7Mkc1ku3/AEuStFlwsJiLrcO5DMFNtVReUHUaknr0rLo4ZJpbC7vIT6zC7MdTzMdSfiTWk7E2bA3BGMQ8MgxHIjBkkC3Byoc0RIUOGXMrBzdUvrP4T0QYKZzlxcrqPWjtEGAPQMSgZb2OpUVDu95zIU9s8MbdCDz1WabK9G20J5Agw0kYJ1eZGjVR4kt19igmtt3K9HeH2Uryl+JJlOeZ7KFQasFHRF0uSSTp1qzYDZ8OEhCRgRxRr3JsABqWZj4DUk1RJtpf2xMUz8LZ0TcxLBDiHU3y62IQaf8AyRlfADPFQ3SvnuXGzRr+8+QTmON9tS5mzJs6NuVdVOJdT1PcRgj/ALN8t9ihCgBQAALAAWAA0AA7CmEe18LGAgmgQKAAoeNQANAAL6Cuv9o8L/4mD+9j/wDdSgANVGkkxZDIDQfu6ka8vUed4cNb/eIvdIp/nVK2tvDFLMHeV+EollOR3UfJowYgOUgEzTkEdyqgDz7iGybDSVot69rPdlbYkR0VsQ5ymNJM15M0q2fEW0ORI0ZYrra7kXNwb3H+34frH3JIfyWuYxugghSNFRZ3jh/+p7oJz/068/2ki7LOfZhsR/8Aroxt5ospWim2ztopPGJIySrXtcFTcEqwKsAQQwIII7U5pa4mW19qLh4mkYE2sAo6sxIVEX7TMQB7azLb+3XDE6yYiWyWTW1zywxDsua2v0iMx6ALO747YvKxvyQcqjsZit3bzyIyqD2Mj9xVc3T2KcVDisQrBpgGihVZAhS90eQtYmO/MoNr5Ve2rVGkfnZQJXGaTsW6bqa3Vijw2EM7azyEiRjbQoxUohBIMasDYg8xu3fSs7b228zHXS9KbUxckf6I7XbDhVLBswN1zCxsMtgbZLcoAGosTDLC8pZIVLyDsovlJ+s3qp+8a11AKenpveZHC1r30VFVmWWf3eMHLKySkcD1iB7SB+dcLModGISRdTw3LWfTlNl1YDrbob61qmzt34IVskYBIsWOrHTW79T8beFVmfb+GwBaHA4dWdTkdyWsG0AQvZpJW7ZR06XB0rLj2y/5Evp6emc6/wDlhy3LiPhHn5q1HBhS4ZHy2t0vn05qmScxckKCxuyKgRRdQLCP6IsB7dTrTVdcoUhixNlDF3sBbMVAJA0CgE5umltamcXJiMVLJMyPJISsZCROFUgsEj7lTmZr5jcX1tpWl7tbtJhIgAAZWHzkg6lu4B7KD0Hv6k1M4p7SM4XSQ2De00wNOIADYu2GnU/NJpqE1Er8V8PM5XPgsYakXNuulXqX0YTfKcqyXgPMZXKl8xLGQZQBmYsbgnTUk36VZNh+j6DDTmYF5CAAgexyaAMwNtWJHXtcgdaVU+3XD4oQ5hLnlt7DS/Inb7LsfCJS8gmwusmwWFeV1SNS7ubKBbXS51JsBYEkk2AFWTZcU2HSOVmZMkpjfls+GnBsoOtpI3Ur5HMAbggjRNm7oYaCd540Id7/AEiQuY5nyr0W56/haut48NDNGcNJIsbTiycyhiylWBVT6xUhTaszV+3BqqhjY2WiyxDU/wCXkBppmLqxg4YI2kk97Y/T8qY3Z3hGJQ5gFljsJFHTUXV0J1KMASPYQdVNTVZbgxLs+eMyMHCKW4igrngzKJ0Zbmzx3SUam4U2tcitRBq7EkUgD4XXadD0TrcVrOGa9pvjsakMbSOcqqLk9fIAAakk2AA1JIFOKqO/eOsYI+wLTN7IwFQf3jq3/l0xUSiGJ0h2CeijMjwwbqN25vRI9wWaCP6iECRvvyD9X91Nft9hSMdiQcRCEUIiCRgB9YjKzHuScw1NyaTfFmSaQE3sqke8uD+IpPEQEESBwuVSDmFxYkE3sQR0GorKOlllfeV2o02FxyW1g4fDAzEBcj+NVe928LBLHiHnYpwZDIsgco0avEjMyyKQyqWWS46ErqDUJsHfpZMXJHi2mODdssDysALgLmE4VVzAllPNcLnAbQ3EJKMRLFGqo1pDkkiQ3LBM8sJINibWlOQa3K9SLVa/9jOJs2CALlxdmxADAjV7l43NuW6WXXvGPA1s6AQvpmue7O+HLa26xXEBJHUvYwZai+99lFb3bOaPGThW5pBHiA3biG63HlmiHuNLbK3maVo51tx4ATa9s6EXmhYnxtcE6B0U+NRm0t3p8MY0eXnbDghTZ1hXiNaNT1NgT4qCdNBrVsTeVssK6KrFipJDqCWZ2uASBdj4sSRrpVFMCyqeGO0Ovl/K0lLG2oo2YxbLfbP+FpGP2rJtycYfDFo8ElmllsQX7gWP+FT4ZjoAC425seKLFpDGgVFgiUABSQAcW3rMCdWsSepOppXcTHrhI1j64eUgiTS6StYc57pIQLN9Fjl6FbPt4R+nt/8AbxW/vMSD/wB+dLrZr0bpWHPL6qhriWHsgLAafc9Sk8M2QWW1vMA/ypwNoOOht7ABTZaGrG+8Sn+o+qq8RS52lJ9dvjUUuy4tPm10LG1tLvbNcHQ9B16WFrWp4i0jh5jI7JEAzLfNdgoFjY36sbHwBHnQJpcyHH1S24nGwTrD/NkmMBC1gSqhb2FlBsNbDQU4O0JPrmmMTNYhrXV2U2uAcrFb2Oo6UvbSmzNIDm4+q4bhKf2hJ9ZvjUfj4EkDF1VmI6kAm/Qa9fCnOWlcEvzi/eH505HO/EO8dRugaqf3TW2GX78p+M8pP4mpHHYoRRvI3qopc+xQWP4Co3dIEYVAeoaQfCaQA+8C/vrnfJ/0KUfXyx+6SRIz+DV6SD3bqQVlW9E0gjSPVpW1I8ZpWzEefzj5fYBUrs6OfCYWeGBCiEsolQIsgmDZGExYkJlRVAKLJmBuCDTTaMHG2lAhLKGnU3U2IyZpRY9v1Yqy74TJhcLl9Vb9zcszNe5YnVmYkkk9SaKWBs5tJp9lSxzGNr5G5uJ/0qTgdnySMUiUErbO7HKuY2JLNqWdvWsLnUXI0vKbKxabPzRcR8Q17mNAqpETzHmc3zG97Ek+QqHk2HMZkURKJTaVZUJKiykj5zIVD3ULrpzKQSOk5sXcrMhM5kjJblRXW4WwvnYA3ctmJIYnUa3qNxmto5yBUzgwC1mRjvb7nlbO1uSlUNNUQtPZRkSHVzzl6D5K2bA2wuKi4ihlszIQ1rhlNmFxode4paHdzDrOZxEolJvm19Y6Fgt8oYjQsBc+NcQCHCwgXSKKMdSQAB4knuSep1JPiakcNiA6hlIZSLggggg6ggjQ6V5bLIWPe6nxNYbjXbkTutEW3Ax5lLAUWoBr01BK4uTRQa4lmCqWYhVUEkk2AAFySewApIFzYIXdVH0h7onGRo8X66HNlHQupsSoP0Wuqsp8RbS9xZdn7RjnjWSJw6NezDobEg/Agj3VW/SNvBHDhjC3FEmIVwhisCpXKcxYsLAMV6G5uatuEipjroxADjvpa/jcb5XuE1LhLDi0VfwW+i4zDlZkZcRhVEwOlpEU8PEEDqLxs2ZD9a/bS+bv7ywx4dI5ZAHizR6nUhGZEY+1FU++sM2czrIrK5EnNdyA9+IGWXMDo2YO16uuO3KeZhIkjBSiDt2jVSfaSCffXsDuDuoQWsHdNiByJHeA6X0VPFVtlOeo/QtprMd88ZnxEx8CsI9iDO3+OUj9ytMdgASeg6+ysZxuJMiI50Mt5SP+azS/66zvGJLRNZzP0z+y0nBo8dSCdlALFlxYIOkkTaeBVk19+b86kMVhi2UjUo2YLfRvI+fcHsQKQiGbEMf2car73YsfwRalI1qglkLS072H76LXAAhw2uf31TjZhLDkNmNih6WkUho7+FnAB94rQpd58OkCYpgTmjzEKuZ1Qc0mYDUKhvfzFtTYVn2Dwru4SFbu3MSBew0GY9tTYC+nfoDUhtLYxWCSJUlxCuxEwaaLCpM9yzhWKcV1Dk9Cq6m3U1e8IxiM3Hdvl/Ky3GMLpRb4t1Aekfb4xeNEWGYOoQRkjo7BnZrN3jFxc97Eajr1snZ4w4GXVrgs3if6dgK7wmHFxeCPDGIkcCNTysV0Z5DdpmMbCzXy2Y2v1p46VVcTqryljfPbNXNCAIGttl636n7bLnZuIGGlMLANBMrMgIupjOkkZHQ5C1rfVZfOpDC4kti5EDl40hRUZtWFnclC17vkzgAnXWxuQSY3aiZ/kkY9ZTJMfEIE4XwLSD+CvN1z+kyDX9WT0tqJQPyy/Gm55bwOHNoPnf8AF1T8Rha6Fz92m3iMlagtdZK9ApQLWcuszZI5bUYJbYiPzSX/AKVLMKRwkqnErY3yK4brYE8IgXOlz4V3MtdbkfonYR3wkYhcyf8ANk/zGpdaQhkGeRL83Eke2vqlyQw7Ecw1HjTkJeuvyOa48d4oK11hPXX7w/Ovcle4VOdfaK7Ge8EgCxU7uz/u6/ek/wA2Skd8f91bykhPwxEVL7uLaAffl/zpK53rwxkweIVRduGzKPtqM6f4lFeot+DyT5WarptXC/8AOI+MUw/nVg2lCuLlnjnuBAwUQAkBlIusjsDzB7NZAQAAcwN9KjvjiijpiYiFsUmRiLgAkHMRfUBWJtVn2vi0hgEOCYSH15cRdX1YeuzDR5n666Aa2tlBgubNLEYYL4ibZZfNV9GY48T5dGlSCiwpQSWFyQANSTpYeZ7VTN1NpRocQ02IAcvYrLLqFQaNZz9IsTcaWC+FJ7w7aGIYIhzQrqSOkj9vvIvwLH7NZWD2eqKivNE3Y5usbC2p+3NaCficUVL7w7cXA3z0T7b2JfGkR4YiWFbGTI6j5y4aMOWIISwzArcE+zVpu/sOdoMdHHGYGmjVFLho1DXbOCALluY863Hqjsbpbsbc+TDEB48zZJJy6t1CZVRCpXkADAA3OuY96cbC3lxPyyESy50mcxsmVQqko7KY7C4sygak3B11q+mo62CmqKOGNvZxEOxOycbHFfIm9wNOSpxPA+SOd7jifkAPh6/PdXzYWzjBh4oixcxoFLHuR169vDytUgaSVq7vXmkjnPcXO1OaurWyQaht4t2lxgVXmmRBfMkbBQ97Wz3U3tapgtWT/wD+h46GeUS8N8rMhiy5AjAkDK63Yjoea9we1W/BuG1lbI51HbGwX1z5ZXUeeaOIDtNCtRwOBSGNY41CogsqjsPfqT3uepNZ76V3mZoRwvmI+fjAE2ch0ZGI0RbFTr1PsqJw/pHxAgnimvI8isI5UCoUZhazAEcovcMLkWsb6GoPYO3nwLlorFDcPE7HI9/HrZr9wNdQb3rZ8H9meI0dS6skaC+M3AJPevmSHdOu+qgT1kEjRGDk7cbeSRwUbFiR0jUO2h6GWOPt0/WZrnSymtp2UPmY/u1l+wdmSwrqAjYpThwressRXPK5Tqt+RVzdAb2NxVh2xvkcNM0KxuwjCi4BIvkUke4kj3Vt5a41DnuuMF7NI6AYvnvuoEdPgsBrbP1y+S1HeGTLhMQ17WhkPwjY1keOmWNoka5KxoCBa4AULc3OVenc9q1HfIk4ORB1lKRe6SRY2/ws1ZfvJgUkmJZQdfAajWwPcjXpWF4tIztY2u5E/RbPgjXFzy3kvMJs2WV3mw8bywuFGZmhRiygqTGBlV47WGY5bkaXFODs/E83zGTJE8zcWRBZEAPSPPqSbC9uh8K4wm1XUWRiADa3sqzbmD5ScakjXzxRxa9lYYgH8SfhTNO2CpmDXN2+imVXvFJCSH3F/qrDu1scYWDmsZZLNIR0zW0Vfsr0HvPUmmO9WJjEJeVsoBAvw0lN2YKFCOpzXJGgF9KQi3pRMLFJiGyPlyMgBLGZCY5USMczEOrDQVTdq7beaYSzgJGusUWZSVJupeQXs8hGgykhQSBcksbyeeOljsPIKoggdM65zvqV7FGqzsYzGUmjV1McZiF0d4ZAYyTlYMADa3bQU7CXNROGeMyRy5WVZRI8ZztY2dY5GMX/AAyxAPTXLc2IqawKZpFA7kVj649pNjAte3roVoKSzIrA3Aupzd7dlZnxLzdfmkjKmzRZYy3K3iRNdh0JJBBFNm2NLBjRxMrBoXyyLpmtJCbMn0WGbsbG+lugte6kfzHE/bSPJ+6WIj//ABqlNt4h+kYf/lzfnB/Sr3iNNGKIuIza3VZGSVxLhfIqLmnVPXZVB8SB+dJLtWG1xNHbxzrbz1vSO1ICHzGNpF5bgDNoBIGW33nRtdDk8QL1nGbPlaNQMLISssrFC0x0KxgHMo585VgQT9LXqaylPSMlaCXEX8FHDAra21oP20enXnXv070k0+GJJLQk978Mnw6n3fhUMMGxZg8MxBjgBsjgnKcPmCtcG44bdbAZRY6mj5Kbo3AnuiaWVtBllVo7XtnIeyt0UsTfQguikY3Rx+SUGDmpiPGYdScrQg98pQGx6Xtr2/Cl4dpQtYCWMnpo69eluvW+lV04eQqV4MgJihW5R7Er8nuuYC5y8OTqLai172r3DbObLkMc4VWn+hdmQxxoCTfLncKxvc8xBI8OOo4zmXH5ckosHNWUbQizBRImYm2XMt7+Fr9eunlTrCrzr7RVVw+HmDAJE4YSRDM6NlIWB42cArZAMwUE9SCbAaVatmRyDLxMpbMdV8M3L262tfzqLLAIXNseXik4RfJS+7J/Rk9r/wCY9SjCozdofo6jwaQfCWQVKV6az4QunVZJvFsYGGSDoYGaLz4ZGaBv7tlF/FD4VLbPkxGMwMZjhhGYFSTIRlkU5JGaMR92DGwa+ova9xL764HKy4geoV4M3kha8Uh8o3JB8Flc9qre521DhMW2HkNosQ3L4LMBYezOoA+8i/WqKZHwPPZmxOirzG0TYXjJ31UTtTcqWPIY3MrgkOJCFBBHWOykRkHtrcE3JIvUNj4pYTlkjyswJTmBViBcgMOhHcEA21rXtr4XuKzjfue74WK2udpSfAIvDt7zKPhUfgnHuIiuZRyHEHE6657g9FL4hwukfTOqGjCWjbTLp1UVhcZJGrBCE4gs5ZUdnBBFje4RRc2Vb2vcliTTeSFSuUi6i2h16dPfXWevGavUKbh8FPiLW5u+InMnxWKlqZZSMRyGgGQHgpncTa2HwsmIEsiwh+GEBzBTYOWa/qg3bLqR6orSxNpWKu1TWG3wMWzhAj2xK3iXS5WO91l10sIiAPFhbxrzD2r9lHuqG1FMSTI6xFshllptktZwniLXRmOXLCL35qW9J+2CiQxLIyF2Z3CsVPCVDqxBBC5yvfW3kazpQLcotr0tbXrqDrfv76kdlYqGOZ5sQkk7BQYwTmzyXOsjsfoi1r3GpNrgCmeMxTSSPI5u8jFmt0uewv2AAA8hWp9muHycNvSYMm5mS1ruOzdyANSovEJWTgSh2ujenM9U2kcAEnoOtLYLGSQyiSMlJEzJqikqejDK6nKwItfqNaQlXMCPGnDQWgSd2d3lkmZj1AVCbg6ays12Iv07WtV7XTxte2GdoLH5W6659LAqNTscWl7DZzc/L7q17k4QZ5MTKbhQ0judSbXdiT3PWtS2Bu+gw6GaJTK95HuLkNIzSFf3S2X92qjufsGR2SB1ThoEmlytmGvNDCxGjE2SViumUAdGudOFZqtqI5nDsvhGQsralhdG3v6lRm8OzWmhyxkB1dJFzdCUcNlNtQGAK37Xvras82/gcpLSK0J75xy+6UfNn4+4Vq1qLVQVnD46kh5JBG4VtSVklK67F884iVGJXiwckqy2eRcjrbVSQeh5gbeAqS3e2+MPLdIhis6FDoQqc5eNuI6kFVDsvcnlrVN9EjXAYq6KS8TIosLtJIOFGo8y7KPfVA3ikdXUWV8qgHUglgLMdRY6+YqsqL0T2BpuTfXLb+fFW8Ev/IOLXtsOl9jdMkivPJOQoeRVUhbn1Ra5Y6sx0ubAadL3J7xpBQ37WPwII/EUjBicwuPMEHSxBsQR43FJYt3+iMwI1UqpH4sp/Oqh7nyy4nnP0V8yBkUeFgyT+OBULFVCljdiBYk69fx+NPMDJlzuPoRu3vCkj8bVXMPipLqCriS78W7Dh2LfMCMC5FlBuSOtwT0qx4Efo+IbwjJPsHM34A0tkBEzQ43zUWWQe7ucBbULUdm4XhQxx/URV/hUD+VRG8H6/D/dl/KP+lTymoPb36/D+yX/ANKf0rTcV/6UngsQMym5jrllpfLVc2pt2aOWVAqciqyZg3Ncqouwb6xPbTLr1vXmcET5nFrP3ZKwKPx+IJxEwWV8gjJ0kYAMFAYrY6Bcp8Re9/Co6XGNx4V48uRlhNhxTmLOqg8QPYBrm/s08afx2JkjZIcuZCzWcOBIM7kPnJQqt8tibWHSu1xKmJSkOGtlZheO/KI3ZB1FiDFIjE91uBWiaQwYbXytty1SwOibYFszRgzSm+IK/rm5heAZDZvqu5y9RbU6VObs4rPEoYksEBJY3JuXHNfUG6nTXS2pqFfGEIX4OEIERk0hPrXI0F75bC9+utrda9xm15hAzRmKJRGkoMast2YRCx6jKOMhzWN8mosabnhMzcFrZ68vTxXLK5qnhS0S8w9oqJ3fnkZDxGVwMuVhmuQ0aSc1yemcAHva5qZi9Ye2qAsMcuA8wuhuacbsH9GQ+LSH4yuf51K1F7tEHDRW8D/6mqUr11vwhNnVJzQq6srAMrAggi4IIsQR3BFZRvLu6Y3OHe5GXNA5Ju8a25S3Xixaa9SuVuoa2t1H7b2LHio+HIDocyupsyOL5XQ9mFz5EEg3BIpEseMdUzLGJG2WV7DllxWNcu4gnWFV4qE5pypADNGRwyAtw6a+sGAW1wjvgs7ZElhjDRvm46MbEWswWMi6lhoQWIHa5tZXeHYcsMgWXlkveOVLqrkahozfkkHdD52zLTvCb0JKvCxtlbos+gRu3P8As28/VPiOlFEKYzsdUN77TcEZfvgoMlROGOivYkW6FU4tXmerBtrdh4+ZRdTqCPDxquSKQbEV6dFMyRuJpWZdEWGzl4zUhI9Kdv5U9h2A7YSbFuwigjBCsVLNJJfIqItxpxCFLE9b6GxpuoqI4W4nlPwwukNmqGdq4JrtInaMvkYqtszqrFFOgsXAyjU21PekWNAkY7Qp7A4ahdQIrOqu4jUnVyrNYAE+qouSegHjVm2LsuTEgYXD34ZkEgVx1AIDyzspBVSMwyqR1VRqCaQ3V3JxONYGNckPeZxy2+wuhlPssvi1bfu9u5Fg4uHED4s51Z2tbMx/IDQDQACspxaSKST4sVtB/S0/3dXcs8ldUcb2t0t13PToEvsbZCYaIRp7STYFmPVjbQewaAAAWAAp9RRVKrJFeE17VT3x3jEY4KtlLaO69VBBOVfByoJv9FebqVu1NK2Jhe7RLjjdI4NbqmW3drCaTOT8zAx4Y/aSi6tJ91eZV8Tmb6pqi7SkErEsL6+Y/KlNobUz2UcqKLKBoABoAB4AUxLVi3vkmlMz9dug5Le8OoBTssdSl4lCiwFh4UorU2V67D0gi6s8C7K2Yt4gD4En/UanN28Yt3jfVXXKfMHQj3g1W/lV3K+AB+JYf6aVWS2opwXY4FR5IGzRlvNa3ultAvEYnN5MOeEx+soAMT/vIVJ+0GHajb/67Cn7ci/GJj/p/GqPsHbPBmXEfQIyzD7F7s37jHiexp/EVad+sTlWBg1jmfKcwFzwZCACTrcXrQzvFRQvtqQQvP54HQTFjk/IqIxm7MchkJaReKCHCsBckBSehIJCgaeHhS0W8mHZiOIot9YhR7i1r0qdtQdOPF/eJ/WvNmdvA44QR5INioyXdZGzXklIbLcXS3LoLDJpfvbr3rmHdGNVCiSWwDgXKE2cZW1yeHw1PUmpFtt4f9vD/eJ/7q9i2rCek0Z9kiH+dP8AvNWBv6fhN2Ua+6a/tp9UMZ5k1BJJJ5PWJJ5uutB3RQgjizWKCPRkHKMtrfN6HkS575RUt/aEX7SP+Nf617/aMX7RP41/rSfe6rmfT8IDUls7ZohDAM7Xt6xXTKoQWsB9FR8KfK4XViABqSdAB4k01O0oh1ljH76/1pltPa8RjdA6sXUrcPHYEgqLksAOtIjbLLKCQdQlAWU7umLYSMeBcfCRxUxULue4ODjIIIJcgg3BHFexB7ipqvXW6BRyiiiiurib47Z8c0bRyoro3VWFwe494OoPas73j9GkqkvhG4q/sZGsw8klOjDyfX7XarxjN5cPExRpVzjqi3d/7tAW/Cmz7039TDYlx48NY/8AOdD+FMyCNws9NyRteLOCxxsVNgrpd8MQCTDIvIfG0bXVh5xn31JLsfF4p1VYsOXaLiFRnTLbIHBzMR1kAsD2NXfG7QbGy8JoTHHhrSvmaN7yG/AXkYgEayEX7R+NR2zNotBjJSsavlhjUlpVjsWeRz1BvcKh+HjUWLiMtPUthiebWufBRPdWD4sx1TRfR0hiRWw2MWRRzyxyYU8Q3u3K0xC9TYgAgW1NW1IjwBANnNwlUKI5Hw+WwtYEcR+hAN7HXWvY97HtrAv7uIiP52rtN8BcZ8POt+6iOUe0iKRm/CrB1QZPifdSW9kPhsme0N2psVGsMkOEihQhlj+cmsRcDkXhJpc6HMAda42L6KsDAcxjMz3veU5gDe/LGAI1F+nLpU3gt6sLK2RJkz/Ua6P/AAOA34VK0NcQMinbBAW1e0UULqKKKKELmRbggG2nXw89dK+fd59ryYeaRZ2WQQu0fETQu5IaSQofpE2U2OhQgaVu+2saYcPNKBcxRO4B7lULAfhXyvvfO10UknTMSepZjdmPmSSffUiHh8VZcS6DlzKciqX07w+PVWbC7chk9WRbnseU/A09vWVUvBjHT1XZfYxFRJvZc/8AlJ6j7LQw+0hGUjPQ/wAH7rTmlsCfAXrk4sZQetxoAdST2FZ9HvDiB/xWPtAP5ilYt5Zh04YPiI1BqEfZuqHI+amf/RQHUEeX5U/hMdkx7IT6yBT9/wDWfmzCp2bG5Bziw8brb4ki1ZvNimdy7HmJvcaa+VulcSMSbkknxJv+dW0nswZSxxcB3QDvn0VZF7QdiHANv3iRtkeeq0nZW+ASYJABNIwICk5UJsTYsRrexFgDetn3TwSNgMOGZZ1yBlJXQA6qqq1yAqtkFyTZdTe9fKeBxBSRXU2KkMPaDcflX036NZyYZ4/oxzEqPASxxzlfYHke3lXZOFMoAAwk35qqqa6SsfjeAPBWYbMiHSKP+Bf6V2MDGOiJ/Cv9KXophRkmsCjoo+ApNsBGesaH2qv9KcUVyyE1Oy4v2Uf8C/0rz+yof2Uf8C/0p3RRYITQ7Ih/ZR/wL/Skm3fwx64eH+6T+lSBooshcRQhQFUBVGgAAAA8gOld0UV1CKqW/mJfkjLTQ4d1cyTQqzEMMuRGKqxjRgXJawvktcXq214a4RcWQsZX0kPGDHBHAUGgMPzRPmU5hf3imM2/TMedJh5go34B7/hWwbT3XwuI/XYeKQ+LIt/4rZh8agcX6KMAw5Ulj+5NJ+TFh+FV8lEH6n6hQXwTE/ED45fQrLn23ES2WaeAuczWOIQFrAXIUhb2AF/IV5h9qYdQbTKSxuWJYlj4km5Ommpq/wA3oYi+hiph4Zlib8lUmmb+htwwAxot54e/5TCmzRZZk+v4TLoJyLW+f4VPO2oe0g9wY/kKTO3lHRnPsR/6Ve4/Q2fpYwn2Qgfm5pwnoZg+niZ29ghX/pmnG0YG5TIo5b6D1/CzebeIsMuR5B4Pkt8GJ/KrF6Nt7MT8vjw+a8MoN4czPwwqM2dWbVRcKpX1ebQXq64X0TYBfWSSX78r/khUfhVk2VsHD4YEYeGOIHrkULf2kan31IjgwG4U2GCRhuT6KQoooqSpqKKKK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615183" cy="22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Favorite teachers of my parents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Father’s </a:t>
            </a:r>
            <a:r>
              <a:rPr lang="en-US" dirty="0" smtClean="0"/>
              <a:t>favorite teacher:</a:t>
            </a:r>
          </a:p>
          <a:p>
            <a:pPr marL="0" indent="0">
              <a:buNone/>
            </a:pPr>
            <a:r>
              <a:rPr lang="en-US" sz="2800" dirty="0" smtClean="0"/>
              <a:t>Shumilova</a:t>
            </a:r>
            <a:r>
              <a:rPr lang="en-US" sz="2800" dirty="0" smtClean="0"/>
              <a:t> </a:t>
            </a:r>
            <a:r>
              <a:rPr lang="en-US" sz="2800" dirty="0" smtClean="0"/>
              <a:t>Zenoida</a:t>
            </a:r>
            <a:r>
              <a:rPr lang="en-US" sz="2800" dirty="0" smtClean="0"/>
              <a:t> </a:t>
            </a:r>
            <a:r>
              <a:rPr lang="en-US" sz="2800" dirty="0" err="1" smtClean="0"/>
              <a:t>Iliinichna</a:t>
            </a:r>
            <a:r>
              <a:rPr lang="en-US" sz="2800" dirty="0" smtClean="0"/>
              <a:t>(math </a:t>
            </a:r>
            <a:r>
              <a:rPr lang="en-US" sz="2800" dirty="0" smtClean="0"/>
              <a:t>teacher; form-master)</a:t>
            </a:r>
          </a:p>
          <a:p>
            <a:r>
              <a:rPr lang="en-US" sz="2800" dirty="0" smtClean="0"/>
              <a:t>Mother’s </a:t>
            </a:r>
            <a:r>
              <a:rPr lang="en-US" sz="2800" dirty="0" smtClean="0"/>
              <a:t>favorite teacher:</a:t>
            </a:r>
          </a:p>
          <a:p>
            <a:pPr marL="0" indent="0">
              <a:buNone/>
            </a:pPr>
            <a:r>
              <a:rPr lang="en-US" sz="2800" dirty="0" smtClean="0"/>
              <a:t>Lyudmila </a:t>
            </a:r>
            <a:r>
              <a:rPr lang="en-US" sz="2800" dirty="0" err="1" smtClean="0"/>
              <a:t>Aleksandrovna</a:t>
            </a:r>
            <a:r>
              <a:rPr lang="en-US" sz="2800" dirty="0" smtClean="0"/>
              <a:t> (Russian language,</a:t>
            </a:r>
          </a:p>
          <a:p>
            <a:pPr marL="0" indent="0">
              <a:buNone/>
            </a:pPr>
            <a:r>
              <a:rPr lang="en-US" sz="2800" dirty="0" smtClean="0"/>
              <a:t>literature teacher)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86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Favorite</a:t>
            </a:r>
            <a:r>
              <a:rPr lang="en-US" dirty="0" smtClean="0"/>
              <a:t> </a:t>
            </a:r>
            <a:r>
              <a:rPr lang="en-US" sz="4800" b="1" dirty="0" smtClean="0"/>
              <a:t>subject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Father’s </a:t>
            </a:r>
            <a:r>
              <a:rPr lang="en-US" sz="4000" dirty="0" smtClean="0"/>
              <a:t>favorite subject:</a:t>
            </a:r>
          </a:p>
          <a:p>
            <a:pPr marL="0" indent="0">
              <a:buNone/>
            </a:pPr>
            <a:r>
              <a:rPr lang="en-US" sz="4000" dirty="0" smtClean="0"/>
              <a:t>Physics(Sofia </a:t>
            </a:r>
            <a:r>
              <a:rPr lang="en-US" sz="4000" dirty="0" err="1" smtClean="0"/>
              <a:t>Ivanovna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Mother’s </a:t>
            </a:r>
            <a:r>
              <a:rPr lang="en-US" sz="4000" dirty="0" smtClean="0"/>
              <a:t>favorite subject:</a:t>
            </a:r>
          </a:p>
          <a:p>
            <a:pPr marL="0" indent="0">
              <a:buNone/>
            </a:pPr>
            <a:r>
              <a:rPr lang="en-US" sz="4000" dirty="0" smtClean="0"/>
              <a:t>History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8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U</a:t>
            </a:r>
            <a:r>
              <a:rPr lang="en-US" sz="4800" b="1" dirty="0" smtClean="0"/>
              <a:t>nloved subject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Father </a:t>
            </a:r>
            <a:r>
              <a:rPr lang="en-US" sz="3600" dirty="0">
                <a:solidFill>
                  <a:srgbClr val="0070C0"/>
                </a:solidFill>
              </a:rPr>
              <a:t>u</a:t>
            </a:r>
            <a:r>
              <a:rPr lang="en-US" sz="3600" dirty="0" smtClean="0">
                <a:solidFill>
                  <a:srgbClr val="0070C0"/>
                </a:solidFill>
              </a:rPr>
              <a:t>nloved subject:</a:t>
            </a:r>
          </a:p>
          <a:p>
            <a:pPr marL="0" indent="0">
              <a:buNone/>
            </a:pPr>
            <a:r>
              <a:rPr lang="en-US" sz="3600" dirty="0" smtClean="0"/>
              <a:t>Russian language(Lidia </a:t>
            </a:r>
            <a:r>
              <a:rPr lang="en-US" sz="3600" dirty="0" err="1" smtClean="0"/>
              <a:t>Ivanovna</a:t>
            </a:r>
            <a:r>
              <a:rPr lang="en-US" sz="3600" dirty="0" smtClean="0"/>
              <a:t>)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Mother unloved subject:</a:t>
            </a:r>
          </a:p>
          <a:p>
            <a:pPr marL="0" indent="0">
              <a:buNone/>
            </a:pPr>
            <a:r>
              <a:rPr lang="en-US" sz="3600" dirty="0" smtClean="0"/>
              <a:t>Physics(Vladimir </a:t>
            </a:r>
            <a:r>
              <a:rPr lang="en-US" sz="3600" dirty="0" err="1" smtClean="0"/>
              <a:t>Ivanovich</a:t>
            </a:r>
            <a:r>
              <a:rPr lang="en-US" sz="3600" dirty="0"/>
              <a:t>). It is the only four in </a:t>
            </a:r>
            <a:r>
              <a:rPr lang="en-US" sz="3600" dirty="0" smtClean="0"/>
              <a:t>the school certificate!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1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If they liked to go to school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Father-YES</a:t>
            </a:r>
            <a:endParaRPr lang="en-US" sz="4000" dirty="0" smtClean="0"/>
          </a:p>
          <a:p>
            <a:r>
              <a:rPr lang="en-US" sz="4400" dirty="0" smtClean="0"/>
              <a:t>Mother-YES</a:t>
            </a:r>
            <a:endParaRPr lang="ru-RU" sz="4000" dirty="0"/>
          </a:p>
        </p:txBody>
      </p:sp>
      <p:sp>
        <p:nvSpPr>
          <p:cNvPr id="4" name="AutoShape 2" descr="data:image/jpeg;base64,/9j/4AAQSkZJRgABAQAAAQABAAD/2wCEAAkGBhQQERQUEBQVFBUWFxYVFxgXFRgVFhgXFRYYFxoXGBwYHCYeHhwjHBcYHy8iIycqLSwtFR8xNTAqNSYrLCkBCQoKDgwOGg8PGiwlHyIqLC8sKSwsKSksLSwqLCwsLSwqLC0pLCwsLCoqKSwsLCwsLCwsLCwsLCwsLyksLCwsLP/AABEIAMoA+QMBIgACEQEDEQH/xAAcAAABBQEBAQAAAAAAAAAAAAAAAQQFBgcDAgj/xABLEAACAQMCAwUFBAYHBgMJAAABAgMABBESIQUTMQYiQVFhBxQycYEjQpGhM1JicoKxFSRDkqLR8BY0RFOjwRdUwiVjZHODssPS8f/EABoBAQACAwEAAAAAAAAAAAAAAAAEBQECAwb/xAA1EQACAQIEAwYGAQIHAAAAAAAAAQIDEQQSITFBUWEFEyKR0fAUMnGBoeHBUrEGFSMzQ2Lx/9oADAMBAAIRAxEAPwDcKWiigCiiigCkpaSgCilpKAWkoqpds/aLFw88pFM9ywysSkDSD0aVuiL+JPgPGsNpK7MpNuyLYzAAk7AVl/ab20iM6eHwiYatIlcsEds4CwogLyZOwIwPLI3qpcc7fX94rQzvDHC6kyrEjA8sH4C7MThtwcAZAaq5wl5mkMwbkgjTEVGJVTxKH+zLDqw72NgQOsaeJgtU9OfoS4YWb3WvL1Nrs/aMtvArcX5NrO2CII3aaXSQCC0agsp67b/PwERxH25RIC0VpcOq7lpDHAMegYlvyrOoLVUzpAGep6knzJO5Pzrhe8OE2BJnSDnSDgHb7359POo3x6b0WhJ/y60dXqbg/tKso4Y3uZRA8iK/IbvzrqGQGSPUwP0qHuPbTag/Z293J6iJUH/UdT+VZZDbLEO4oX90AH5k+Nc7nmkfZaF8y+SR9F2/Ojxzb8K8wuz0l4n5Gs2ntos2OJorm3H6zxBkHzMTNj8KvFjfxzoskLrIjDKspDKR6EV8y2tjKrFpTHcD9STnIn/RkT881fey3tNjsE5T8OEMWdRa1bmDJwCxR8N4DfJ6VKpYiMtHJX98yJVw0o6qLt75Gy0VFdn+09vfx8y0lWRRscZDKfJ1PeU/MVKVJIotFJRQC0lcrm6SNS8jKigZLMQqgeZJ2FceF8WiuoxJbyJKhJAZDqUlTg7j1oB5RSUUAtFJRQC0lLSUAUUUtAJS0lLQBRRRQBSUtFAJRRVF9pPbx7EJb2gVrqUagW3SKMHHMYeJJyFHofLfDaSuzKTk7Il+3nascOtTIoDSuRHCh+9I3TP7KgFj6L61iEaNlnkYySOdcjt8TuepPp4AeAp/xzte3FZo5WXSIIlj0+AncZnIz4ZCqPQetNKqMbWvLu1si5wNBRj3j3ZzljB2x1wDtnIGdjv/AKz611pKMVX3LKwtJRq3xS1gCUVxjvFZ2RTkqAWxuBnwJ8/Su9Zaa3MJp7CUUUyvOJGNgOU5Hi+MIPUkAn8q2jCU3ZGJzjBXY9tZ5LaYXFo3LmXx+7IPGOUfeU/iOo6VuvZHtMnEbVJ4xpJyrodzHIuzofkfxBB8axWLgV28Syx2ryxMMq8DxTgj0CPq+mM1avYvdMtzfwMroMQzFHRo2VyGRsqwB3AU/SrfCd7HwTWnApsZ3U/HTevE1mhjiioTtvxH3fh13KCFKQSlSf1tBC/4iKnlcZv2fsYZbKXiF7CZnxPOr3Dc4FFaRk0IzsFAUKN1FaB7O+Ee68NtYyMNyg7/AL8v2jfmxH0qj3kUY4Zb2cE5mFxJbWYbUjAKSvMAKADAjRvPr1Na0owNq0jxZvPSyPVJS0lbmgtJRRQC0UlFALSUtFAFFFFAFFFFAFeJGIGwyfLOK914lJx3QCfDJwPrQDKfiwiGZkaNR1c4ZB6sVJKj1YAetYd2kvOdxG9kJz9qI13yNEcaBcehyW/iq99r+3DWcnK95LzgZMNtbI2gHpzHmchc/MH0rHnuZ/enk92VElOWWLSBkffC6yFJ8QDjyxUTFWlTcU1cmYO8aik07fQl1QDoAMnJx5nqaWvMbZHQj0OM/kTXqqJ3vqegXQWkorldXIjQs3h0A6knoo9SaJNuyMNpK7HXZ/s1LfXM/IkSPlRxBi6MwJdnYDukYOBnxr12p7HSWqRNJdiUNPyHWJOWFJjZ8FtRbOw2ONjWgdh+zUlpYsGIjuZ9UsjFdYR2GEXSSMhAAMZ66qZN2Va/BsYXK28EvMubkgNLLdE8xljz3QwLZdvDUFA2NXkKKta2ttyinXle99L7GdWsPKOhIwE8GUj66gd8+u9OZSQpIGT5A4z9TVi7YeziawVZIrkyW5dEmeRF5sCu4UyjThXUZ3yBjY9M4ua+x2w5Wkc/mY/Tc9+Znzxnl/TTiovwU5O7a/OpK+PpxVop/jQx/spInvkNu9ktzrkAZbiNOZpZu80coYFiuc4OrYeFbVdeyThrjuQck+DQySRkfg2PxFZN2i4A9rNJbTtqZAskcoGksrZ0SjHwurKQceK+Rrb+xPFXuuH2s8vxyRIzeGWxgt8jjP1qdRk3eMlqiBXik1OL0YdkOykfDbfkRO7rreTVIQWy5z4AD8qmRGM5wM4AzjfA8M/U/jXrNQXEO3dhbsyzXlujKcMplUsCOoKgkg1IIxPVTvae5a2hgVOYZ7q3j0agupUfnOMnYDTEcmm117aeGJ8Mzynyjhlb8yoH51R+0ntIHEL2291tr11t1kbSgEMhllUKpJ72F0avU6zQIuMebni1nG4Cm2hmunUNqVWkxBGM4HgZD0HStArFeB8U4ulzdXEPDlLz8pRzrhPs0iUqqfEpJOSxO1Sk8XaK5B1XFpabbLGNTZ8BqKvj56qxGLSEpJs1bNLWVexXjV3JLfQcQkleWJojiV8suQ6sAD93uqcjbcedaoKyBaKKKAKKKSgFooooBKKWigEopaKAKje0nFfdLSefGeVE8mPMqpIH1OBUjUH214xDa2U8lygkj0FOWf7Uv3RH/ETj5ZPhQHzyvF4411TyhpZCZJT8TNI/eYnHjk4qQt7gOMrnHhlSufod64x2ephJKqa/uoqhYoh+pEo2AHn1J3JJp0Dn+X1rz1dwcnlu+p6SgpqKzWS5BS0lLUckHG4lZR3ULn0KqPqSf86kexE1ul0knEQ4l1hbfuhraNmICsWBLcwk4BZQB+YZ1H8UjcFJYtRaMhlAfBDKdQZVZSrEHzHhUvC1FGaVl9SJiqblBtN/Q325m0I74zpVmx56QTj8qPZ9bBOG2p6tJEs7nxaScc12PzZzVY7CcXvLiM++JG8ZRXhnjZdMqtsVZR0YeOy+Ixmn/B+0A4XGLa8WQQx92C4WN5IzFnuRy6ASjoO7kjDBQQdyKuoaaFHPXUsfajhIurWWJnZFZG1adPeXSwKNqB7pzvjB22Ipn2AOrh1rIWd2lhikbW5fvNGoIXPwrkfCNhk1Ccb7bi+ikg4assupSJZ1jZVijKnUI9YHMmZchFG2SCTgVFdmezcU8GpYryxjJ0+7rdTRxuAoGsoNJGdwdlyVJ3BBOzkkaKLY64xwW24pxSR5UWaK2gW3O7aTO0jSMuVIyUTAI8DJ5ivbRngpSWB39y1pHPA7tIsKyMEWaEsSyhWI1Jkgg+BFWGw4fHBGscKLGijCqowB4/md8+NQftDkH9HTp1aYLBGvi0krhUUeud/4TXPNqdMqsWDt12k/o+ylmXeTAjiH60r91B8ge8fRTXzZe9ndfeVzzOrMcnW3UsfEEnfNaR7V+Nc+8jtlOUtEDP5GeRdv7sf5yGqdJIFBJ2AGT8hVph6KcW5EzDUIyg5T4kVwm4u4JNAaFsDUdcccvU4GWdC2T86t1r24v41Kq1tpIwRyTjB9Ayj8qr1hGdJdhhnOo+g+6v0GPzp1XWGHha50hg6TV2iUHbC/Byk8UeBgCO3RVA/dyVz64zQ3bPiR/wCNI+VvB/8ApUXRXTuIcjr8JR/pDiV5czukst3LzIwdMihInUHqA0ag49M4rafZUbp7BZb2V5TKxeLmY1rCQAmrAG7YLb+DCsk4BwE8Qu4rYZ0sdcxHhChGv5aiQg/er6KjjCgAAAAYAGwAHgKg4hRUssUV+KUIyywR7pKKKjEQKKKKAWkpaSgFpKWigEpaSloArNvbdn3ezz8Hva6vLPKk0Z+taTUV2m7PxX9tJb3GdDgZIwGUqQQykg4IIrWSumjaLytM+cJeItJMIodgN5H8gDghfXO2fn5VK03tXEheVVCrIx0KOiQp3IkHoEA/E10nnCAE+JCj5scD/XpVBWSz5IcPyejotuGefH8HSlrwi48c/wD88PL5V6qOdwrhHGbkEQwTXK5wTFCzpkftbLkehp1ZcPF1c21u/wAEsmJMHBKRo0jLnw1acfU1dr2xvriaSOzlNnbQusUbJygmlFXmHRpLudRKgZRRp6k5qww2GU1nkyvxWJcHkijj7J5J4kmtZYJoo4iHiMsTRnEhYumSMNhtwfJj5VfxVI412/ayulgePnokUZnkTuyB3z3lTOCNIDFc574wat1jxOOeJZoXV42GoMOmB1+RHiDuMb1YFaRtz2Rhf3ogyK90AJH1ajgHOAGyNPUEHIwSOm1OpOHyR2yxWsmmRFVUeZTLnTj49wTkDGR0zt0xVc4l7S1EDz2dtPdRLkGbQ0duMde8QXIHjhcetV6btbcSmNb19JlOEt7KdMjYn7cxcy5GwxhQN9iRW6i2c3JIeXvazicNx7tMbBJCutCkdzO0gzghUjLMG6bMoBzsa5XHDLxB7/xG5WARgmJ5ljMikjpbWyExrIw2DOzN0OkYp1H2ztrOBobK3heRwRIQoEIyMESMGZpm65Gt/Vx0qqLHJxK9j95YyiMCV87Iqg4SJFHdRS3gBuEOSa2TWZRW5IWDrSpOtJWj14/QYrwW8RBLIjXBl+1dlOqYM4BIdWwWI81pjK5kcRlHTGHcOhQ4HwjB8CR/hNanJIACzHAAJJ8gNyazO84iX5twwJLnUo/Z+GNPwx9WNWtNv5eB2pOXyt6I7UtS3aLsbccPgjnllSQMyRyKqFTG0nTSdR1KG23AO4NRFSKdWNRXiTKdWNRXR5lkCgs2wAJPyFdL+0mthEbqLlLMjPGSwY4QAkOB8LaSDj186Z8UTMMmP1Sfw3/7VqPGez/9KT8LklQm3WOSaQD4dTJCyI/oxyPXSR41GxFeVOStsR8RWlCSyj72L8JRbWS5P6aZyrAghoki2SIg7g4Os+fMHpWi1TexL673iTxnMJkgTI6GeKLTNj5fZqfVT5VcqgOTlqypk222wooorBqFFFFAFFFFAFFLSUAUUtFAJXmZNSkeYI/EYr1QaA+aOHxGNeU4w8JaFx4hoyV/PGfrTbjErBoiqkqjc2Qj7qArHqPpqlX8RW1dtPZlHfPz4H93ucAFwuqOUDoJV2yR0DDcDz2qsdlfZ/ew3499ghe3eCeCVklDIyyaSO6wD7lAOnj12qu+Eaq5uDuWfxqdHLxVikQT6i48VbH0IDA/gfyrvUr2x9nj8JfnxO8to2EfUMvBj4CxHxJuV1Y22z4VEIwYZU5B8RuPyqBiKDpS6Fhh66qxvxPLalZJIm0SRsJI2xnDDzHiCCQR5GrN/wCJ12E0i1tw5z9pzW5eT1bl6dXXfGr61V57kKQoBZ2OERRqd2PQKo3NcG4iI9ImHLYs0bhttEibMjeW4I+lb0p1oQ8K0NKtOjOfieo5jVss8jF5JGLyOerMfHHgPADwAq3ezzgVzFZm+tSZObNM72xICyRK2lWiJ2WXukjOzggHGxqrcL4dJxCYW1puWxzJBukMZ6uxG2rGdK9Sa+g+GcOS3hjhiGEjRUUeSqAB9dqm4OnLWc+JBxtSPhpw4Hzm6i1vJjYTSwpIedHy3MfcYkNFJGdg0bhkKsMjApnxjXLIstxIZTnS5KRpqVzjvmNVLb4+LNax7VOwcbxvf26abiIa5NOwmiX49Q8XC7g9e7g52xmDAOvmrD8QRXStKUJb6MuOyqOHxVFpxWePH+3oKzBRk7AD8AKs/Y6xKW/MYYec8w+YTGI1+i4PzY1S78EokROS5Csf2V3Y/UYH8Vd7Yyw/7vPJGP1c8xB/C+QKlYCg2nUOva9SVSSpxWkdX9X6L+5au2d7phEQPemOg+YjG8h/DC/x1TuIrmPA+IlAo821rgD6054X73xGdtCm5ZAIwyqIokGdRLv8IyT4ZJ09K0/sh7PY7T7W5Ec9yW1B9JKxAYwsWrpjc6sAnPhU2VeMINcWUPeKMGluyN9r122m1gx3XkeVz58hRpX+9Jn+EVTuz/uGuQ8VEzYI5QAkMOjA6iHva85+LbGMVrfaXsxFfxqkpZShLI6EBkYjB6gggjqD1wKyrtF2YubF0WTQ0cjpGtzusSa2C5mHVMZz1IONjXCjODp5G7GsXDK4ydiZ4SnA7m6jhjtJFZidBdZUidlBbTgyb7DOGXB6VfO1149vY3MkHddImKnA7vhqA6d0ZP8ADVcsezdlwbFzdTtLNjSjPjJLDBFvCu5LdPE79RvXDtp2tS4tltI/08+jnRhg5gi1BnErL3QxA06euWPlvGm1e626kecoxTZK/wC31nwuCO2sI5LtIcLI8WNI732j6z+kkJJYhM7k5Iqy9le3kHEXkjiWaN4wrFZo+WSrEgMu52yMb4NZY2w7uBgbeCj8Ogrl2b7RzcOvHlRPehKFSZUjKGNUDaRG7Ppzk5KnOfSuVOvmepVUsXnlZ6I3yiqFZe2G2LBbmG4tQSBzJFVogTsNTox0/MjHrVn7Q9qLewiMtzIqLg6R1dzjOlF6sfl9cCpKaexNTT1RLUVG9nePxX9vHcW5ykgyM7MpGxVh4MDkGpKsmQoooxQC0UUUAUUV5kBwdOAfDIyM+o2oDk99GJFjLqJGBZULAOwXGohc5IGRkjzrtVP4vZZ1cq1a7KuGll5whn1jb+rvt30BOwZFAJUEksB44Nx6NZUEl3dpnuiC7txGxY7ACTkgsc+TtnzNAXSiikzQCOgOxGQdqqHEPZLwyZy5tgjHc8p3hB/hRgv5VY+K8ahtUMlzKkSDxdgo+Qz1PoKqvA/aC3Erzl8PiJtoT/WLiVWUHIOmOJdjqJwct0AO3TIE3wDsRZ2BJtbdI2OxfdpCPLW5LY9M1C8c9lkFxdrdJI0L8xZJECpJFKV2yyOMAle6SOvlnersKWguNbDhkVumiCNIkznTGgRcnxwoAzTqiigITtV2qt+Hxa7ptmyqxqNckhx8KL4+vgM7kV87xrICwhiCRa2MYlfLrGWJVWCAjIG3XwrSPbJwl1ube8IJhEZt3PhEzPqVz5Bs6c+gz1FU6t1SjUXiINftTE4Gp/oaXW5DHhUzvqeQJtpxGvhnJ3fp4fhVw9nfYOC6iee7aWYLPIixs/2emLAywABbfO2celRFRkNxKyy2zSuIVlZ+UpCq3Nw2XI7zDOdicbVitalT00R17JxGJ7SxLhOV21fXRdTTeK+0WzsxybNBO6bcuAKsKH9pwNC/w5NJ2H9oLXknu9xEy3GJJCUX7Hlhu6cls+IXcdR61l54LD4IF/dJX+Rq1+zrjVnw6C7lmkAm5ukRs2qZkRFMaoD3iGZm36efSosakJxsk7no8Z2dUwkU5tO74f8Ahf77tKrw3fuDRz3FsGBjydnH3SBgnow26lcZzUF2J7eJxNWt7tIxKyE4GTFPEdm0hskEfeQ58/PFE7AcQkteIQyTlVW4MkUhyQdUxMiavDaQAZ9am+1XYwx8Via2lNuJRJcroUFo5o8BtIO2li6kjoe8KSnThFyb0SvchSozjPJJWemn1IDtZ2AMF6YLdBJGU95jDsdXLQ4NuDnPxbDHgwzUrwvlcpTAqqjDIAAH448R0PyqftLCQStc3k/Ol0csNoWJI4wdWFUbDJ3Jqt8aJs5S0YVobg60bUBHHKRl8kfcYAuMZJIYAHNVnxscRV7uO3B8+fv6kbtHs+o6Kmt1uug4u7hEGZGAB7oB31E9AFxlj6DzqGv+0bAldodsgOpkmbdhgRKe6e6w75GCADpzmmthaXF/MY7RWlkYYeQbEKcZwWwsMJKhlJUSH8q0zs17EIohzL9ue57xiQlIi3Xvse/Ic+LED0qyhh0vm1KulhIr5tX+P2ZXZ2d3xGRorWKW6+JSXcpGoPRnEZWNDgA6WY7kjvbVqPA/ZfcNDGswitpAsYe4Ej3d43LIbEbvhIVyo2XVtt55edm/afFphUWDW1uzpEGWSExxmQ4TWiYZQSQNx41pQqQklsT1HKrWIrsz2Yg4dAILVdKAljklmZjjLMfM4HTA22AqWopCayZFoqm3ntPtkvks41eVmlWF5E08uORzgKST3iD1C5x89qt+uhlprc90UUUMBSE0E1Re2Hap5XazsnKsNridf7EH+yjP/OI8fuDfrgVzqVI04uc3ZI3hBzlljuRXbXtQ9zOLa0lmjijk0O9uTzprjBIgh0+CDLOem2DjBpnwziV8I1aDiErqRkC4hjl/EgK2frUVdvax/YFGC28ZYFGdd2IQxAqwLO+tcrvnmDPWnE3H1SOM28aSgssOmOVAEcgYjGAQcDc42AUmvP1sZXnaVK6u+lrcN+LLenhaUbqdn53uTX9N8TPW7gH7tp/nKabzSX0u0vEJ8eUMcMH+JVLfnXr3oKmqYpH4t3wVGeneIXr8hXPiXEOUgKqZHchIo1+KSRvhQfzJ8ACfCoXx2MnLIpavTRIk/C4aKzNbfUjjwFDOkVuvMu5BnnTM07xRg4aZmkJIxnCgY1MQPOpXsv2gi4dJyUmb3BNeu5lgbRJcO+O7NGug4bIZ3OCcKOma5WdmI45llk7gIPELhM5lkHdWwtsd7SuQh0797SO87aXXFeGoIFuL/XCUKiztYCv2DAfZoqY0SznG+oFFGQMAFj6fC0HRh43eXFv3sijr1VUl4VZcEacrZGRuDXqq12G7SG8twJ2X3lABPGFKFGOcZVidiPvDunfHlVlqSmnqji1bRhRUFx3tvZ2J03M6K56RjLynPkiAt+VMLf2m2TOqyNLBrOEM8EsCMT0Ad1C/iRWTBZL6KN43WYKYypDh8aSpG+rO2Mdc185PNGlzcQ2zc23jkKxSBg504BCk+KjJUN46d6sHtJ7TveX0llITFDAQOVr/AE7EauY+Oq4xhPDqd9hBCzUEFQFIGBgYGPIgeFdYRe5T9o4iFu6a15keOJTM7IERCBqBZicqSRkBfl0zTflTc9WZoslcEAMMqCCTueoz+dPuIwtlJEXLJkFfFkbqPLOQCKY3l+GXurIJBuo5bZDDw6Yweh38ai4jvM2XdM9J2B/l3cd+7Rqxf9VvLXiiUrxFA0smiCMSSjqdgqA+Lv8AdHp1PlTZUmlABHJU9dwzn0GNl+fWrH2Mv0tlmgkIURhp1Y+MR+LUfEqfHrhhVdiKdWhRdRK/Q9DU/wAQYavW+HoSu983pfid4uxtvHGz3zCU4IJY6IkB/UGRg/tE5+VN7e6SMtLb8x+7oNzeSuVVM50xhsMVz+6DjqacXVuL+SOe1kRgmqNlmV9KNswkWM47+DjfGQRvtUpa9m4wweYmeQbhpMEKf2EHdX8CfWqh18kX30m2947W6W9/RkfL3ks6X33v1v7+xXtD3ZBCSXnk8v2NqPVVIw30Vj61KcO7Kn3WW3uChSQkqkYOmLO+ELbnDd4bDBz504412vgtjoJMsvQRRDW+fXHw/Xf0qGbiVzP3rtDaweCNcLbFx+3KQ0mP2VRfnW0O+qpWtCPBvpyXokaTlTj/ANnyX8v1Zo/snuYUtmtFVI57ZtM4X+0LbrcEnc6x1z0II2AFXo1j3sv4nHFxJ4rdLdYZ4c4gEsoWWLpmWQZ7yFifAlB0JOdX4rxOO2hkmmOI41LsQCSFUZOw3Neog7xT/R5+as2jIGtEitpba7wpgzBc4/5ckhaK4T0y6uD4ZcdRV39mvbAXsLQyOr3FsRHKQdpF+5MPHvAb+TA+lQvtf4YWtf6Qtd2SIpJj79vJhlb/AOnJpcehavPYLjkV3xPmwurlrBS+Dko3PU6W9e/jHpW51lJTh1Rp9Ub2odtPc4RDA2LiYEAjcxR7Bpcee4VfNj6Vd3OBk7D8q+Zu0Uam5mu4nyk9zI0WtcM8SnMkrOCDywdlBByNNYlezsMOoSqxU9rk97OOz/P4jCAO5bf1hz6jKxLnz1kt66CfGt6xVK9k3Z429nzpFxLdESsD1WPGIkPyXvH1c1eK1pxyxsdMbWVatKUdtl9EFBoNU7tn2wMRNtaFfeWUF3OCltGf7R/AufuJ4nc7DfM5qCcpbIjRi5OyOfbLtW+s2lk2JsAzSjcW6N0x4GZh8K+HxHwzSoODsjhUBVEkR0fmkjlhcyKUz3pJJCSzvnu4xvT1EjtIj8R3yx3eWSRzux8Wdjv/AJAVyXtNbfelCHykDRH/ABgV5bEY6tXk3Tj4dUtL/f6l9RwlOnFZ3rv+htf9lEmdcnTGsTqoG7CSR9TSHVkE4HjnOo5plxDs/J38B5NR0llaNZCJEAllAbCL3FWFVHRSx3zUy3aO2H/EQ/SRT/I0WfaCGaTlxMztpLZCOFCg4zqIA3OwxmosK2Jgr2dlzRIlTpPjqyISwht5Iccto1jmaTUsfcCjeVjGAuQfstx95sHrUrwyB5ZOYTyXMRYMcL7jZMN5TnZbiYKdOfgRST0ILSOzSSVnjhVkMwVUGwvbxckKx/5EOC8jdMqeuDmyW9gjcxJZA1vC5mvp27oubkAMUP8A7qPC6l6d1I/uuD6LA4fRVp720v79opcXX/447Ha0aKOFLqZeTa24HukODq37qzMp3M0mrCKdwHye85xDXN280qzTIWnfKW9uuGKA76F8NZAzJIdhjqFUZXivFmupUmdHI1abS3x9ozsD9owP9owz12jTJOCWq7dley/uwMs5D3MgwzD4Y16iKLP3Aep6sdz4AZqt4uXdxfgW759F05mIJYaOeXzPZcurOHZ3swtnqu7t1M/LIZs4ihiHeMaE47oIyztuSM7DYV3tD20a4iMvOay4eTpWVR/W7s/q2yndEPg+NR67DJr12z47HcNNzyf6PsmAmA63d0MFbYeaIdOoeLEA7AkZjxri893OJZsGZ8rFH/Z28Y6hR5AYyerHapySglCC6JGlOk62apUdox1lJ8P3yR3ue1TRnRYx+5K2dohzL6X9qWZssueux28zUTdLPM6RSyXGJcs+u5eXKJudS/DkkjHWpW2shCuFPePeeRup/aP/AGHT8KY8LnSW6do8kLGBqJyWJfc+eO7t0+WKtYYJRce8ere3D9lHW7WzxmqEEopPVq8nyd+H2JBeDwhNHLXB3ORkk+Zbrn1zXH3GWP8AROHX9SQnI/dcb/3gakqazcRWM4kyvkdLFSPQqD+B3q0q0aTXiVjzVOrVk3bxdHr7+w0fimj9NG8fmca0/vJn869pxWFuksf94D8jSSubnuKrCLYuzArrA30KDvg+J8tqkHgVuqg/MA/zqGsJmbyvTqdpypxSzKz5J7e+Q297T9dP76/50yveIxIySM6MFJR1DDLRSjlyLsc9Dn+GpE8Oi/5af3F/ypjxWyjzCNCgNJpOFA2aNwelc62Bk4NNnXCV6cK0ZRvdfQsJ4tacMUxRO0rsQxBkBPwgLrboBgDAALHyNR1zxme566lQ/dUtAhHq28zj0+zFRnD+FRQ3GIlxpiyTnJJd9sk+iH8amagYTsCkm6lZuUuZc4z/ABDUSUKEVFW96HC2t2QaUblKeqwKIQfmwzIfq9aX7KOz1u3D4J3hieZjLqldFeQ6Z5FGXYFugA+lZ3Vx9mHb23gtbeyuRLBINShpEAid3kZgA4JAJ1fexmpeMwtOio93G3N+rOHZuMq15S72d9rLz2RqQXFUz2u8QEfDZIywQ3LR2ys2yLzGGpnb7qhFY59KtV7fiIx56PII8+RYNj8wB9ap/bR2u+F3pIHMtZZHXA/8rIJU2PiYwM/vGq5l0OPZvcu1tJZ3BSVrNhbGRe9HKnLVk6+IRgpB8Vq2W9jHH+jRE/dUL/IVSPZoscc99HCipGzW1yiqAq6J4ANgNh3o2q1dpOPpY27zyZOkYVR8Ujtska/tMxA/PwrnSqd5BTXFGZLK7FW9pPGy+LCJtJlUvcuDjlWw2YZ8Gk3UegY1WOzHs8fiE0V5caFsio5MADa2ijb7MMCMBHxrPiRpHjXOw4PJe3At5TqluT7xfuvRIRsIVPgDtEvoHNbLFGFACgAAAADYADYAelSJrKsvmaQk75kelFLRRXM2Kh2s7ZGNjbWRV7kjvse8lup+/IPFz92Px6nAG9GuezKuoXWTnmGVpFEryvIAGlJbbmYyAxB06jgDAItnGfZmTLJNYXL27yu0skbqJoHdvibBwyk+h+QqGvOD8VhH+6QXGPGG40E/wzKD9MmqfHU8ZOadG1l71uWWFnh4xtU3ZGcR4XO0itE8QjVdKo6vhT0LZU7nGwz0GfM0kfCLg/HPGPRIWP5tJ/2qE4325u7QgTcNliJOAZGbST6EIAfoajIO2t7czCI8u0LdAYpS59F7j7/w/jVfDBYx2i1FfW37JzxtGOzf5La3AZuq3IHzt1P8mFcobbvSQpP3ivNu7nAAt7dAemMgMRqCLuclmNNk4NFnF5JBI3/xtzfRKPkhghQVaLbg6wxqTBaxWgZZn90kM3vUqkCCEBkBPfIbGSCVUdC1WdDs6SadWSfRJLzZBrY/MmoJrq2erSBo1j5KiGeaMx2qEbWNkuC8zg7cw912z1do0OQpNR13xGN440iVvc4iqwIAWku5c92Qg7sC/eUH42JkbbGPXFLrWZhOwGSDeMDqXu7pYxkdUTV3yPjdiPvMBbOyHZhgwurpSsmCIYj/AGCMMEkdOaw6n7o7o8Se9acq0nRp7L5n/C6v8EenFUo97Pfgv5Z37I9lmhPvF1g3DjAAOpYEO/KQ+JO2p/vEeQAp720401paO8QzMxWGAec0zBI/oCdR9FNTmKqPaj7biPDoD8KGe7YesSCKM/3ps/SpcIRhFRirJEeUnJ5nuZJ2+lKSw2EBJiskZ5GHxS3HLaaV985fTkgkHBkbY4qM4La4knbWsmG5aMr81dC4buuVUsMt1wOlPuF8Dn4vJO0ESurzSySSykrErM5IUEAszBdOyjbzFNeK8Am4XILWcLieRWjkj1coo2OYgLbhhjTg/r+RqVg5pVc0lzscu1KT+GyUp3vZyWunF9HY88WJkbkqTjGp8eO/djHhkgE79dIHjXjg4Xny6cEBYwcDYEF8gbdBtsenTwrzwsM5kkO+uRsjP3UbSpHkVK/mPHFSltaCMAL4KF/Ak5+pY/jV1Ti5zVT30PLVZqlTdHp+dL3/AIO9GaKKnFUFFFc5WcfCob5sV/8ASa1bsjaMczsdKYXffniQfczK3psUX8SSf4a4XXF3UhQsZdiFVFd3Ysxwq4VBuTtuRUPDcTkPr5aGbOZGLDGO6YumFYAEYPmfGoVXExbyr37ZZYfBzSc3bkvv6K5P8L75kl8HbC/uJ3V/E6j9af5qPtjOAoCwBRgbO7d0bbd0DpT6TO2PMZ+X+v51IpO0SJXV57rz5HqudzbiRGRhswI/GvUbEjcY3P4AkA/Xb8a9Z/18q6OzVmcVeDuuBqPZmR+J8Js3L6ZAYGZiM5e1nXXn97lMP4qmIuDvzL1X0mG40Mu51amhEMgYY6YRDnx1HyqE9kD/APs7T+pcXK/9Zm/9VXY15SSs2j3kXmSZlfsynPvFrn+04bob1e1nVP8A8jUz4/2mF5M90+fdLVmS3UdZZgdDTAeJz9mg9Sds1w7JXckV3YFo9EQuL+1EhlQl+ZJKQojHfGGiUZO3TzFXbiHYa2gl98t7MzzCQSCITaE1scNKqOeWHGc+H41wwadKFpLZu3m7fg3q+J6M9diuFmzVROB73d6p5sfcVAAIwf1Yw6J82Y+NW9Wz0qnxXRs+de8SZFnkULFAjaikaZKQRZwZJHdu8QN2KgDCip/s5bSR2sKz/pdAaTx+0fvuB6BmI+ld276mqViSooorBkKKKKA5zQK6lXUMpGCCAQR5EHY1TeN+zdCpNnpj84JBzLV/TQcmI+qbeamrtSVpOEZq0kbRm4u6Mgsb24tGaODVG8YzJYzPqiZfOFjnSp+66dzOzKDnHafjdrLpfhsSxXLqea+kJ7qN1dpEHc942dVyM4LNnT8V+7UdmVvYxg8uaPLQygZKMfA/rI3Rl8R6gEU3gfZWa7kK3UBt4UbM67f1iXbuKR8UOACX+8ML+tUNxr03kg7p7N7x9en5JKlSn45aNcFx9Oo77Ddm1m5c7Li3j3tkOSZG/wDMvnc7klM9SS53K40ICkVcDAr1UulSjSjliR6k3OV2FUXj9zy+LF/1OGXDr81njY/yWr1VJ7fRCGa0u3/QrzLS5P6sN2Aoc+iyKmf3q6Ggvs6tRHwuzCjrCkh9Wl+0Y/ixqL9oHBV4hcWVm7Mob3mcsvVTFGqo3rh5Bt479KddgL8xx/0fOcXNoOXjpzYQfspo/NSuAcdCN+tdeBOLu/uLtd4okFlCfBircydx5jXoQHx5ZoDKLzs/Nw66NvclW5mZ4pIwQp30uCD0JwCR0GR6U8q79teADid9Fbh2iaC2knEi76JJJY0TUPEERyZHlWeyym3klhuVCPHKY2cZ5DuAG7rnYEgg6Tg71cYLExtkk9Tz3aWCk5d5BacR3RQBQduv+VW10UFmFcrjSFJkwFG5JO31pbefmvy7dWnk/UhXmH+IjuqPViBV77N+zcR/1ripTEYMiwZ1RR6RkvKekjAeHwj161CxGLp01ZavkWOE7Pq1ZXd0ufoNfZn2KMjre3KaI13tYmXT1/4h18CR8APQb+VVK8u0mubyaPHLluHZPIgYTV/GRq/iFPO03bK74lqMUr21uf0ccbaHdD96Vxvlh90bDIzmqjFPLFpBgk7vQIAynAJG4PQuR8ggqFQU4z72oty0xLpzpdxSa0ev297k+8gUegBP0H+sVzabB381X5Hdj+X8qiEuZmxiCQ7xg6iqZCd5up6s35UsllcyDSeXGCZCTqLnv5GwAA2UkdanOs38qfkVaw0YvxSXmh+l4ToB6nl5+b6nI+ir+dRU3GdwIsu+nICDUcuZDv4bHR1p3/QgbJlLyk4bT+jTIATGB0OPAmu91LFbrjUsIx0VRrPyG/44NaSU2rydvfkdoOknaCzN+Xr+C2+zv2gLYKILuB4klndudrQqrTEaQ6jcDbc5OK2aOUMAVIIO4I3BHmMV8tQ2b3cvLggjLadRe6lXuqdgW1thc+AG/pV07Oez/icceOdG8GSyxRX88Mfe66TChHXwziqarkzXg7noqKqKNqkbNe9rs68P7NTiZY14fKtyt7z2uWjRYhGt0Zc87OWBTbSN9624Vk/DuFqsywyNxHh1w2eWRetcQSkbkIz6kY430MFOKuXZLjcrST2l2Q09voYSKugTQyg6JNI2VshlYDbI261xJDdywS2MbOrsiM6Z0MVBZc9dJIyM+ld6KKGAooooAooooAooooBDRig0UAtFFFAFcbu0SVGjkUOjgqysMqykYII8q7UUBl/aDsDKEEZje7gjz7vJFKIuIWqkY0KzkLMgGwBIOPPY1GcM4rfcPiSGCMzRRrpRJuH3cEqgdBqgjeNj5nO5JOa2OkxQGL8Fk47JJcMtlHDLdMhNxMdKxRxroRFjYlsL3juCSWJIrRey3YuOztWhlPvLSs0tw8ihudI+NTMDkY2AAPlVjxS0BTp/ZJw1mJEBjz1EU0sS/wB1HAH0Fe7f2T8MQg+6q5H/ADHkl/KRyPyq3UVm7MWW43suHxwKEhjSNR91FCL+CgCvdxbrIrI6hlYFWUjIKnYgg9QRXWisGT5jtIxbyPDJKYpI5HRonIwMOcaQ2+nTjGDUk10g3LoP4lx/OtN412EnNxPJbGyljuHEjR3luZdEgRUJRlOcEKpwemKaW/s6uV3A4Sh8l4aD+ZkzVjSxzpxy2Kiv2XGrNyzfhGaNxuEHAkDHyQGQ/wCEGm03HW0kxRMcOI++RHl2BbAG7HC7npgEZxkZt3aB1kSSORuz87gOikSi2ljfcA4YkbHfTqA2qpG3jQwrNHIEt7UmT3O5hm6y9+6VhqVtTMqujYIwpBIGBpPH1pfLZHWj2ThYtZ7vXXXh76nm2ZmlHvU0aqAGEZd7eKX4g0ZmQFkYd0gtsd+leLHhhmuXitViZ55NEZj18oDRl8M/eaOMA5f7xBPiKn5+zcCj7SfiVpnobqxEkf1aIY/OnnZWL3S5aa2veGXrNHygrztayKurUdIIYZJAB+VV0nUqf7juehhLC4aTnhU1pZJpaX63/gvHBvZjYW0SIbaKZgAGkmQSM58SdWQPQDoMCmnEeFpw27snsVEK3NwLeaFNonVkY80J0V005yuMg4NPP9pb8DfhTt6x3lu6n5EgH8qhp7viU17FcHhZ0wxukSPeQKBJKQHlJAP3AEAxtk771uQCb9o4zw+TT+k5lvyfMTGeMRlfUEnp4Zr32aPvHF76df0cMcNnkdGkVmlkA/dLhaieK8I4pfvb6/drJInMnddrmTXpZFYDSE1LqJGT1IPhU17KgEs3g7pNtc3EBkXpKUfPNOc946t9+oNAXOiiigCiiigEpaKKAKSlpKAKKWkoBaKKKAKKKKAKKSloAooooAooooAooooAqodtuC387xGxuCke6yxczkZJzpk5ioz7HGVGMgDBG9W+igMys/ZldIiWxngW2LGSSSOEi6yxYmJWl1gqWYHWe9tjFSMfsoj0mN7q4eBiC8QWCPmAHOmR4oldl9M1fKKA8qmBgbUy4hwC3uBi4ghl/wDmRo//ANwp/RQFSf2X2IJMMclsx8beeWH8kbT+VH+wsq/ouJ36+jtDN+bxE/nVtooCof8Ah+0n+88QvpR+qsqQIR5EQopP41YuEcHitIlht0EcafCo9Tkkk7kk7knc09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QERQUEBQVFBUWFxYVFxgXFRgVFhgXFRYYFxoXGBwYHCYeHhwjHBcYHy8iIycqLSwtFR8xNTAqNSYrLCkBCQoKDgwOGg8PGiwlHyIqLC8sKSwsKSksLSwqLCwsLSwqLC0pLCwsLCoqKSwsLCwsLCwsLCwsLCwsLyksLCwsLP/AABEIAMoA+QMBIgACEQEDEQH/xAAcAAABBQEBAQAAAAAAAAAAAAAAAQQFBgcDAgj/xABLEAACAQMCAwUFBAYHBgMJAAABAgMABBESIQUTMQYiQVFhBxQycYEjQpGhM1JicoKxFSRDkqLR8BY0RFOjwRdUwiVjZHODssPS8f/EABoBAQACAwEAAAAAAAAAAAAAAAAEBQECAwb/xAA1EQACAQIEAwYGAQIHAAAAAAAAAQIDEQQSITFBUWEFEyKR0fAUMnGBoeHBUrEGFSMzQ2Lx/9oADAMBAAIRAxEAPwDcKWiigCiiigCkpaSgCilpKAWkoqpds/aLFw88pFM9ywysSkDSD0aVuiL+JPgPGsNpK7MpNuyLYzAAk7AVl/ab20iM6eHwiYatIlcsEds4CwogLyZOwIwPLI3qpcc7fX94rQzvDHC6kyrEjA8sH4C7MThtwcAZAaq5wl5mkMwbkgjTEVGJVTxKH+zLDqw72NgQOsaeJgtU9OfoS4YWb3WvL1Nrs/aMtvArcX5NrO2CII3aaXSQCC0agsp67b/PwERxH25RIC0VpcOq7lpDHAMegYlvyrOoLVUzpAGep6knzJO5Pzrhe8OE2BJnSDnSDgHb7359POo3x6b0WhJ/y60dXqbg/tKso4Y3uZRA8iK/IbvzrqGQGSPUwP0qHuPbTag/Z293J6iJUH/UdT+VZZDbLEO4oX90AH5k+Nc7nmkfZaF8y+SR9F2/Ojxzb8K8wuz0l4n5Gs2ntos2OJorm3H6zxBkHzMTNj8KvFjfxzoskLrIjDKspDKR6EV8y2tjKrFpTHcD9STnIn/RkT881fey3tNjsE5T8OEMWdRa1bmDJwCxR8N4DfJ6VKpYiMtHJX98yJVw0o6qLt75Gy0VFdn+09vfx8y0lWRRscZDKfJ1PeU/MVKVJIotFJRQC0lcrm6SNS8jKigZLMQqgeZJ2FceF8WiuoxJbyJKhJAZDqUlTg7j1oB5RSUUAtFJRQC0lLSUAUUUtAJS0lLQBRRRQBSUtFAJRRVF9pPbx7EJb2gVrqUagW3SKMHHMYeJJyFHofLfDaSuzKTk7Il+3nascOtTIoDSuRHCh+9I3TP7KgFj6L61iEaNlnkYySOdcjt8TuepPp4AeAp/xzte3FZo5WXSIIlj0+AncZnIz4ZCqPQetNKqMbWvLu1si5wNBRj3j3ZzljB2x1wDtnIGdjv/AKz611pKMVX3LKwtJRq3xS1gCUVxjvFZ2RTkqAWxuBnwJ8/Su9Zaa3MJp7CUUUyvOJGNgOU5Hi+MIPUkAn8q2jCU3ZGJzjBXY9tZ5LaYXFo3LmXx+7IPGOUfeU/iOo6VuvZHtMnEbVJ4xpJyrodzHIuzofkfxBB8axWLgV28Syx2ryxMMq8DxTgj0CPq+mM1avYvdMtzfwMroMQzFHRo2VyGRsqwB3AU/SrfCd7HwTWnApsZ3U/HTevE1mhjiioTtvxH3fh13KCFKQSlSf1tBC/4iKnlcZv2fsYZbKXiF7CZnxPOr3Dc4FFaRk0IzsFAUKN1FaB7O+Ee68NtYyMNyg7/AL8v2jfmxH0qj3kUY4Zb2cE5mFxJbWYbUjAKSvMAKADAjRvPr1Na0owNq0jxZvPSyPVJS0lbmgtJRRQC0UlFALSUtFAFFFFAFFFFAFeJGIGwyfLOK914lJx3QCfDJwPrQDKfiwiGZkaNR1c4ZB6sVJKj1YAetYd2kvOdxG9kJz9qI13yNEcaBcehyW/iq99r+3DWcnK95LzgZMNtbI2gHpzHmchc/MH0rHnuZ/enk92VElOWWLSBkffC6yFJ8QDjyxUTFWlTcU1cmYO8aik07fQl1QDoAMnJx5nqaWvMbZHQj0OM/kTXqqJ3vqegXQWkorldXIjQs3h0A6knoo9SaJNuyMNpK7HXZ/s1LfXM/IkSPlRxBi6MwJdnYDukYOBnxr12p7HSWqRNJdiUNPyHWJOWFJjZ8FtRbOw2ONjWgdh+zUlpYsGIjuZ9UsjFdYR2GEXSSMhAAMZ66qZN2Va/BsYXK28EvMubkgNLLdE8xljz3QwLZdvDUFA2NXkKKta2ttyinXle99L7GdWsPKOhIwE8GUj66gd8+u9OZSQpIGT5A4z9TVi7YeziawVZIrkyW5dEmeRF5sCu4UyjThXUZ3yBjY9M4ua+x2w5Wkc/mY/Tc9+Znzxnl/TTiovwU5O7a/OpK+PpxVop/jQx/spInvkNu9ktzrkAZbiNOZpZu80coYFiuc4OrYeFbVdeyThrjuQck+DQySRkfg2PxFZN2i4A9rNJbTtqZAskcoGksrZ0SjHwurKQceK+Rrb+xPFXuuH2s8vxyRIzeGWxgt8jjP1qdRk3eMlqiBXik1OL0YdkOykfDbfkRO7rreTVIQWy5z4AD8qmRGM5wM4AzjfA8M/U/jXrNQXEO3dhbsyzXlujKcMplUsCOoKgkg1IIxPVTvae5a2hgVOYZ7q3j0agupUfnOMnYDTEcmm117aeGJ8Mzynyjhlb8yoH51R+0ntIHEL2291tr11t1kbSgEMhllUKpJ72F0avU6zQIuMebni1nG4Cm2hmunUNqVWkxBGM4HgZD0HStArFeB8U4ulzdXEPDlLz8pRzrhPs0iUqqfEpJOSxO1Sk8XaK5B1XFpabbLGNTZ8BqKvj56qxGLSEpJs1bNLWVexXjV3JLfQcQkleWJojiV8suQ6sAD93uqcjbcedaoKyBaKKKAKKKSgFooooBKKWigEopaKAKje0nFfdLSefGeVE8mPMqpIH1OBUjUH214xDa2U8lygkj0FOWf7Uv3RH/ETj5ZPhQHzyvF4411TyhpZCZJT8TNI/eYnHjk4qQt7gOMrnHhlSufod64x2ephJKqa/uoqhYoh+pEo2AHn1J3JJp0Dn+X1rz1dwcnlu+p6SgpqKzWS5BS0lLUckHG4lZR3ULn0KqPqSf86kexE1ul0knEQ4l1hbfuhraNmICsWBLcwk4BZQB+YZ1H8UjcFJYtRaMhlAfBDKdQZVZSrEHzHhUvC1FGaVl9SJiqblBtN/Q325m0I74zpVmx56QTj8qPZ9bBOG2p6tJEs7nxaScc12PzZzVY7CcXvLiM++JG8ZRXhnjZdMqtsVZR0YeOy+Ixmn/B+0A4XGLa8WQQx92C4WN5IzFnuRy6ASjoO7kjDBQQdyKuoaaFHPXUsfajhIurWWJnZFZG1adPeXSwKNqB7pzvjB22Ipn2AOrh1rIWd2lhikbW5fvNGoIXPwrkfCNhk1Ccb7bi+ikg4assupSJZ1jZVijKnUI9YHMmZchFG2SCTgVFdmezcU8GpYryxjJ0+7rdTRxuAoGsoNJGdwdlyVJ3BBOzkkaKLY64xwW24pxSR5UWaK2gW3O7aTO0jSMuVIyUTAI8DJ5ivbRngpSWB39y1pHPA7tIsKyMEWaEsSyhWI1Jkgg+BFWGw4fHBGscKLGijCqowB4/md8+NQftDkH9HTp1aYLBGvi0krhUUeud/4TXPNqdMqsWDt12k/o+ylmXeTAjiH60r91B8ge8fRTXzZe9ndfeVzzOrMcnW3UsfEEnfNaR7V+Nc+8jtlOUtEDP5GeRdv7sf5yGqdJIFBJ2AGT8hVph6KcW5EzDUIyg5T4kVwm4u4JNAaFsDUdcccvU4GWdC2T86t1r24v41Kq1tpIwRyTjB9Ayj8qr1hGdJdhhnOo+g+6v0GPzp1XWGHha50hg6TV2iUHbC/Byk8UeBgCO3RVA/dyVz64zQ3bPiR/wCNI+VvB/8ApUXRXTuIcjr8JR/pDiV5czukst3LzIwdMihInUHqA0ag49M4rafZUbp7BZb2V5TKxeLmY1rCQAmrAG7YLb+DCsk4BwE8Qu4rYZ0sdcxHhChGv5aiQg/er6KjjCgAAAAYAGwAHgKg4hRUssUV+KUIyywR7pKKKjEQKKKKAWkpaSgFpKWigEpaSloArNvbdn3ezz8Hva6vLPKk0Z+taTUV2m7PxX9tJb3GdDgZIwGUqQQykg4IIrWSumjaLytM+cJeItJMIodgN5H8gDghfXO2fn5VK03tXEheVVCrIx0KOiQp3IkHoEA/E10nnCAE+JCj5scD/XpVBWSz5IcPyejotuGefH8HSlrwi48c/wD88PL5V6qOdwrhHGbkEQwTXK5wTFCzpkftbLkehp1ZcPF1c21u/wAEsmJMHBKRo0jLnw1acfU1dr2xvriaSOzlNnbQusUbJygmlFXmHRpLudRKgZRRp6k5qww2GU1nkyvxWJcHkijj7J5J4kmtZYJoo4iHiMsTRnEhYumSMNhtwfJj5VfxVI412/ayulgePnokUZnkTuyB3z3lTOCNIDFc574wat1jxOOeJZoXV42GoMOmB1+RHiDuMb1YFaRtz2Rhf3ogyK90AJH1ajgHOAGyNPUEHIwSOm1OpOHyR2yxWsmmRFVUeZTLnTj49wTkDGR0zt0xVc4l7S1EDz2dtPdRLkGbQ0duMde8QXIHjhcetV6btbcSmNb19JlOEt7KdMjYn7cxcy5GwxhQN9iRW6i2c3JIeXvazicNx7tMbBJCutCkdzO0gzghUjLMG6bMoBzsa5XHDLxB7/xG5WARgmJ5ljMikjpbWyExrIw2DOzN0OkYp1H2ztrOBobK3heRwRIQoEIyMESMGZpm65Gt/Vx0qqLHJxK9j95YyiMCV87Iqg4SJFHdRS3gBuEOSa2TWZRW5IWDrSpOtJWj14/QYrwW8RBLIjXBl+1dlOqYM4BIdWwWI81pjK5kcRlHTGHcOhQ4HwjB8CR/hNanJIACzHAAJJ8gNyazO84iX5twwJLnUo/Z+GNPwx9WNWtNv5eB2pOXyt6I7UtS3aLsbccPgjnllSQMyRyKqFTG0nTSdR1KG23AO4NRFSKdWNRXiTKdWNRXR5lkCgs2wAJPyFdL+0mthEbqLlLMjPGSwY4QAkOB8LaSDj186Z8UTMMmP1Sfw3/7VqPGez/9KT8LklQm3WOSaQD4dTJCyI/oxyPXSR41GxFeVOStsR8RWlCSyj72L8JRbWS5P6aZyrAghoki2SIg7g4Os+fMHpWi1TexL673iTxnMJkgTI6GeKLTNj5fZqfVT5VcqgOTlqypk222wooorBqFFFFAFFFFAFFLSUAUUtFAJXmZNSkeYI/EYr1QaA+aOHxGNeU4w8JaFx4hoyV/PGfrTbjErBoiqkqjc2Qj7qArHqPpqlX8RW1dtPZlHfPz4H93ucAFwuqOUDoJV2yR0DDcDz2qsdlfZ/ew3499ghe3eCeCVklDIyyaSO6wD7lAOnj12qu+Eaq5uDuWfxqdHLxVikQT6i48VbH0IDA/gfyrvUr2x9nj8JfnxO8to2EfUMvBj4CxHxJuV1Y22z4VEIwYZU5B8RuPyqBiKDpS6Fhh66qxvxPLalZJIm0SRsJI2xnDDzHiCCQR5GrN/wCJ12E0i1tw5z9pzW5eT1bl6dXXfGr61V57kKQoBZ2OERRqd2PQKo3NcG4iI9ImHLYs0bhttEibMjeW4I+lb0p1oQ8K0NKtOjOfieo5jVss8jF5JGLyOerMfHHgPADwAq3ezzgVzFZm+tSZObNM72xICyRK2lWiJ2WXukjOzggHGxqrcL4dJxCYW1puWxzJBukMZ6uxG2rGdK9Sa+g+GcOS3hjhiGEjRUUeSqAB9dqm4OnLWc+JBxtSPhpw4Hzm6i1vJjYTSwpIedHy3MfcYkNFJGdg0bhkKsMjApnxjXLIstxIZTnS5KRpqVzjvmNVLb4+LNax7VOwcbxvf26abiIa5NOwmiX49Q8XC7g9e7g52xmDAOvmrD8QRXStKUJb6MuOyqOHxVFpxWePH+3oKzBRk7AD8AKs/Y6xKW/MYYec8w+YTGI1+i4PzY1S78EokROS5Csf2V3Y/UYH8Vd7Yyw/7vPJGP1c8xB/C+QKlYCg2nUOva9SVSSpxWkdX9X6L+5au2d7phEQPemOg+YjG8h/DC/x1TuIrmPA+IlAo821rgD6054X73xGdtCm5ZAIwyqIokGdRLv8IyT4ZJ09K0/sh7PY7T7W5Ec9yW1B9JKxAYwsWrpjc6sAnPhU2VeMINcWUPeKMGluyN9r122m1gx3XkeVz58hRpX+9Jn+EVTuz/uGuQ8VEzYI5QAkMOjA6iHva85+LbGMVrfaXsxFfxqkpZShLI6EBkYjB6gggjqD1wKyrtF2YubF0WTQ0cjpGtzusSa2C5mHVMZz1IONjXCjODp5G7GsXDK4ydiZ4SnA7m6jhjtJFZidBdZUidlBbTgyb7DOGXB6VfO1149vY3MkHddImKnA7vhqA6d0ZP8ADVcsezdlwbFzdTtLNjSjPjJLDBFvCu5LdPE79RvXDtp2tS4tltI/08+jnRhg5gi1BnErL3QxA06euWPlvGm1e626kecoxTZK/wC31nwuCO2sI5LtIcLI8WNI732j6z+kkJJYhM7k5Iqy9le3kHEXkjiWaN4wrFZo+WSrEgMu52yMb4NZY2w7uBgbeCj8Ogrl2b7RzcOvHlRPehKFSZUjKGNUDaRG7Ppzk5KnOfSuVOvmepVUsXnlZ6I3yiqFZe2G2LBbmG4tQSBzJFVogTsNTox0/MjHrVn7Q9qLewiMtzIqLg6R1dzjOlF6sfl9cCpKaexNTT1RLUVG9nePxX9vHcW5ykgyM7MpGxVh4MDkGpKsmQoooxQC0UUUAUUV5kBwdOAfDIyM+o2oDk99GJFjLqJGBZULAOwXGohc5IGRkjzrtVP4vZZ1cq1a7KuGll5whn1jb+rvt30BOwZFAJUEksB44Nx6NZUEl3dpnuiC7txGxY7ACTkgsc+TtnzNAXSiikzQCOgOxGQdqqHEPZLwyZy5tgjHc8p3hB/hRgv5VY+K8ahtUMlzKkSDxdgo+Qz1PoKqvA/aC3Erzl8PiJtoT/WLiVWUHIOmOJdjqJwct0AO3TIE3wDsRZ2BJtbdI2OxfdpCPLW5LY9M1C8c9lkFxdrdJI0L8xZJECpJFKV2yyOMAle6SOvlnersKWguNbDhkVumiCNIkznTGgRcnxwoAzTqiigITtV2qt+Hxa7ptmyqxqNckhx8KL4+vgM7kV87xrICwhiCRa2MYlfLrGWJVWCAjIG3XwrSPbJwl1ube8IJhEZt3PhEzPqVz5Bs6c+gz1FU6t1SjUXiINftTE4Gp/oaXW5DHhUzvqeQJtpxGvhnJ3fp4fhVw9nfYOC6iee7aWYLPIixs/2emLAywABbfO2celRFRkNxKyy2zSuIVlZ+UpCq3Nw2XI7zDOdicbVitalT00R17JxGJ7SxLhOV21fXRdTTeK+0WzsxybNBO6bcuAKsKH9pwNC/w5NJ2H9oLXknu9xEy3GJJCUX7Hlhu6cls+IXcdR61l54LD4IF/dJX+Rq1+zrjVnw6C7lmkAm5ukRs2qZkRFMaoD3iGZm36efSosakJxsk7no8Z2dUwkU5tO74f8Ahf77tKrw3fuDRz3FsGBjydnH3SBgnow26lcZzUF2J7eJxNWt7tIxKyE4GTFPEdm0hskEfeQ58/PFE7AcQkteIQyTlVW4MkUhyQdUxMiavDaQAZ9am+1XYwx8Via2lNuJRJcroUFo5o8BtIO2li6kjoe8KSnThFyb0SvchSozjPJJWemn1IDtZ2AMF6YLdBJGU95jDsdXLQ4NuDnPxbDHgwzUrwvlcpTAqqjDIAAH448R0PyqftLCQStc3k/Ol0csNoWJI4wdWFUbDJ3Jqt8aJs5S0YVobg60bUBHHKRl8kfcYAuMZJIYAHNVnxscRV7uO3B8+fv6kbtHs+o6Kmt1uug4u7hEGZGAB7oB31E9AFxlj6DzqGv+0bAldodsgOpkmbdhgRKe6e6w75GCADpzmmthaXF/MY7RWlkYYeQbEKcZwWwsMJKhlJUSH8q0zs17EIohzL9ue57xiQlIi3Xvse/Ic+LED0qyhh0vm1KulhIr5tX+P2ZXZ2d3xGRorWKW6+JSXcpGoPRnEZWNDgA6WY7kjvbVqPA/ZfcNDGswitpAsYe4Ej3d43LIbEbvhIVyo2XVtt55edm/afFphUWDW1uzpEGWSExxmQ4TWiYZQSQNx41pQqQklsT1HKrWIrsz2Yg4dAILVdKAljklmZjjLMfM4HTA22AqWopCayZFoqm3ntPtkvks41eVmlWF5E08uORzgKST3iD1C5x89qt+uhlprc90UUUMBSE0E1Re2Hap5XazsnKsNridf7EH+yjP/OI8fuDfrgVzqVI04uc3ZI3hBzlljuRXbXtQ9zOLa0lmjijk0O9uTzprjBIgh0+CDLOem2DjBpnwziV8I1aDiErqRkC4hjl/EgK2frUVdvax/YFGC28ZYFGdd2IQxAqwLO+tcrvnmDPWnE3H1SOM28aSgssOmOVAEcgYjGAQcDc42AUmvP1sZXnaVK6u+lrcN+LLenhaUbqdn53uTX9N8TPW7gH7tp/nKabzSX0u0vEJ8eUMcMH+JVLfnXr3oKmqYpH4t3wVGeneIXr8hXPiXEOUgKqZHchIo1+KSRvhQfzJ8ACfCoXx2MnLIpavTRIk/C4aKzNbfUjjwFDOkVuvMu5BnnTM07xRg4aZmkJIxnCgY1MQPOpXsv2gi4dJyUmb3BNeu5lgbRJcO+O7NGug4bIZ3OCcKOma5WdmI45llk7gIPELhM5lkHdWwtsd7SuQh0797SO87aXXFeGoIFuL/XCUKiztYCv2DAfZoqY0SznG+oFFGQMAFj6fC0HRh43eXFv3sijr1VUl4VZcEacrZGRuDXqq12G7SG8twJ2X3lABPGFKFGOcZVidiPvDunfHlVlqSmnqji1bRhRUFx3tvZ2J03M6K56RjLynPkiAt+VMLf2m2TOqyNLBrOEM8EsCMT0Ad1C/iRWTBZL6KN43WYKYypDh8aSpG+rO2Mdc185PNGlzcQ2zc23jkKxSBg504BCk+KjJUN46d6sHtJ7TveX0llITFDAQOVr/AE7EauY+Oq4xhPDqd9hBCzUEFQFIGBgYGPIgeFdYRe5T9o4iFu6a15keOJTM7IERCBqBZicqSRkBfl0zTflTc9WZoslcEAMMqCCTueoz+dPuIwtlJEXLJkFfFkbqPLOQCKY3l+GXurIJBuo5bZDDw6Yweh38ai4jvM2XdM9J2B/l3cd+7Rqxf9VvLXiiUrxFA0smiCMSSjqdgqA+Lv8AdHp1PlTZUmlABHJU9dwzn0GNl+fWrH2Mv0tlmgkIURhp1Y+MR+LUfEqfHrhhVdiKdWhRdRK/Q9DU/wAQYavW+HoSu983pfid4uxtvHGz3zCU4IJY6IkB/UGRg/tE5+VN7e6SMtLb8x+7oNzeSuVVM50xhsMVz+6DjqacXVuL+SOe1kRgmqNlmV9KNswkWM47+DjfGQRvtUpa9m4wweYmeQbhpMEKf2EHdX8CfWqh18kX30m2947W6W9/RkfL3ks6X33v1v7+xXtD3ZBCSXnk8v2NqPVVIw30Vj61KcO7Kn3WW3uChSQkqkYOmLO+ELbnDd4bDBz504412vgtjoJMsvQRRDW+fXHw/Xf0qGbiVzP3rtDaweCNcLbFx+3KQ0mP2VRfnW0O+qpWtCPBvpyXokaTlTj/ANnyX8v1Zo/snuYUtmtFVI57ZtM4X+0LbrcEnc6x1z0II2AFXo1j3sv4nHFxJ4rdLdYZ4c4gEsoWWLpmWQZ7yFifAlB0JOdX4rxOO2hkmmOI41LsQCSFUZOw3Neog7xT/R5+as2jIGtEitpba7wpgzBc4/5ckhaK4T0y6uD4ZcdRV39mvbAXsLQyOr3FsRHKQdpF+5MPHvAb+TA+lQvtf4YWtf6Qtd2SIpJj79vJhlb/AOnJpcehavPYLjkV3xPmwurlrBS+Dko3PU6W9e/jHpW51lJTh1Rp9Ub2odtPc4RDA2LiYEAjcxR7Bpcee4VfNj6Vd3OBk7D8q+Zu0Uam5mu4nyk9zI0WtcM8SnMkrOCDywdlBByNNYlezsMOoSqxU9rk97OOz/P4jCAO5bf1hz6jKxLnz1kt66CfGt6xVK9k3Z429nzpFxLdESsD1WPGIkPyXvH1c1eK1pxyxsdMbWVatKUdtl9EFBoNU7tn2wMRNtaFfeWUF3OCltGf7R/AufuJ4nc7DfM5qCcpbIjRi5OyOfbLtW+s2lk2JsAzSjcW6N0x4GZh8K+HxHwzSoODsjhUBVEkR0fmkjlhcyKUz3pJJCSzvnu4xvT1EjtIj8R3yx3eWSRzux8Wdjv/AJAVyXtNbfelCHykDRH/ABgV5bEY6tXk3Tj4dUtL/f6l9RwlOnFZ3rv+htf9lEmdcnTGsTqoG7CSR9TSHVkE4HjnOo5plxDs/J38B5NR0llaNZCJEAllAbCL3FWFVHRSx3zUy3aO2H/EQ/SRT/I0WfaCGaTlxMztpLZCOFCg4zqIA3OwxmosK2Jgr2dlzRIlTpPjqyISwht5Iccto1jmaTUsfcCjeVjGAuQfstx95sHrUrwyB5ZOYTyXMRYMcL7jZMN5TnZbiYKdOfgRST0ILSOzSSVnjhVkMwVUGwvbxckKx/5EOC8jdMqeuDmyW9gjcxJZA1vC5mvp27oubkAMUP8A7qPC6l6d1I/uuD6LA4fRVp720v79opcXX/447Ha0aKOFLqZeTa24HukODq37qzMp3M0mrCKdwHye85xDXN280qzTIWnfKW9uuGKA76F8NZAzJIdhjqFUZXivFmupUmdHI1abS3x9ozsD9owP9owz12jTJOCWq7dley/uwMs5D3MgwzD4Y16iKLP3Aep6sdz4AZqt4uXdxfgW759F05mIJYaOeXzPZcurOHZ3swtnqu7t1M/LIZs4ihiHeMaE47oIyztuSM7DYV3tD20a4iMvOay4eTpWVR/W7s/q2yndEPg+NR67DJr12z47HcNNzyf6PsmAmA63d0MFbYeaIdOoeLEA7AkZjxri893OJZsGZ8rFH/Z28Y6hR5AYyerHapySglCC6JGlOk62apUdox1lJ8P3yR3ue1TRnRYx+5K2dohzL6X9qWZssueux28zUTdLPM6RSyXGJcs+u5eXKJudS/DkkjHWpW2shCuFPePeeRup/aP/AGHT8KY8LnSW6do8kLGBqJyWJfc+eO7t0+WKtYYJRce8ere3D9lHW7WzxmqEEopPVq8nyd+H2JBeDwhNHLXB3ORkk+Zbrn1zXH3GWP8AROHX9SQnI/dcb/3gakqazcRWM4kyvkdLFSPQqD+B3q0q0aTXiVjzVOrVk3bxdHr7+w0fimj9NG8fmca0/vJn869pxWFuksf94D8jSSubnuKrCLYuzArrA30KDvg+J8tqkHgVuqg/MA/zqGsJmbyvTqdpypxSzKz5J7e+Q297T9dP76/50yveIxIySM6MFJR1DDLRSjlyLsc9Dn+GpE8Oi/5af3F/ypjxWyjzCNCgNJpOFA2aNwelc62Bk4NNnXCV6cK0ZRvdfQsJ4tacMUxRO0rsQxBkBPwgLrboBgDAALHyNR1zxme566lQ/dUtAhHq28zj0+zFRnD+FRQ3GIlxpiyTnJJd9sk+iH8amagYTsCkm6lZuUuZc4z/ABDUSUKEVFW96HC2t2QaUblKeqwKIQfmwzIfq9aX7KOz1u3D4J3hieZjLqldFeQ6Z5FGXYFugA+lZ3Vx9mHb23gtbeyuRLBINShpEAid3kZgA4JAJ1fexmpeMwtOio93G3N+rOHZuMq15S72d9rLz2RqQXFUz2u8QEfDZIywQ3LR2ys2yLzGGpnb7qhFY59KtV7fiIx56PII8+RYNj8wB9ap/bR2u+F3pIHMtZZHXA/8rIJU2PiYwM/vGq5l0OPZvcu1tJZ3BSVrNhbGRe9HKnLVk6+IRgpB8Vq2W9jHH+jRE/dUL/IVSPZoscc99HCipGzW1yiqAq6J4ANgNh3o2q1dpOPpY27zyZOkYVR8Ujtska/tMxA/PwrnSqd5BTXFGZLK7FW9pPGy+LCJtJlUvcuDjlWw2YZ8Gk3UegY1WOzHs8fiE0V5caFsio5MADa2ijb7MMCMBHxrPiRpHjXOw4PJe3At5TqluT7xfuvRIRsIVPgDtEvoHNbLFGFACgAAAADYADYAelSJrKsvmaQk75kelFLRRXM2Kh2s7ZGNjbWRV7kjvse8lup+/IPFz92Px6nAG9GuezKuoXWTnmGVpFEryvIAGlJbbmYyAxB06jgDAItnGfZmTLJNYXL27yu0skbqJoHdvibBwyk+h+QqGvOD8VhH+6QXGPGG40E/wzKD9MmqfHU8ZOadG1l71uWWFnh4xtU3ZGcR4XO0itE8QjVdKo6vhT0LZU7nGwz0GfM0kfCLg/HPGPRIWP5tJ/2qE4325u7QgTcNliJOAZGbST6EIAfoajIO2t7czCI8u0LdAYpS59F7j7/w/jVfDBYx2i1FfW37JzxtGOzf5La3AZuq3IHzt1P8mFcobbvSQpP3ivNu7nAAt7dAemMgMRqCLuclmNNk4NFnF5JBI3/xtzfRKPkhghQVaLbg6wxqTBaxWgZZn90kM3vUqkCCEBkBPfIbGSCVUdC1WdDs6SadWSfRJLzZBrY/MmoJrq2erSBo1j5KiGeaMx2qEbWNkuC8zg7cw912z1do0OQpNR13xGN440iVvc4iqwIAWku5c92Qg7sC/eUH42JkbbGPXFLrWZhOwGSDeMDqXu7pYxkdUTV3yPjdiPvMBbOyHZhgwurpSsmCIYj/AGCMMEkdOaw6n7o7o8Se9acq0nRp7L5n/C6v8EenFUo97Pfgv5Z37I9lmhPvF1g3DjAAOpYEO/KQ+JO2p/vEeQAp720401paO8QzMxWGAec0zBI/oCdR9FNTmKqPaj7biPDoD8KGe7YesSCKM/3ps/SpcIRhFRirJEeUnJ5nuZJ2+lKSw2EBJiskZ5GHxS3HLaaV985fTkgkHBkbY4qM4La4knbWsmG5aMr81dC4buuVUsMt1wOlPuF8Dn4vJO0ESurzSySSykrErM5IUEAszBdOyjbzFNeK8Am4XILWcLieRWjkj1coo2OYgLbhhjTg/r+RqVg5pVc0lzscu1KT+GyUp3vZyWunF9HY88WJkbkqTjGp8eO/djHhkgE79dIHjXjg4Xny6cEBYwcDYEF8gbdBtsenTwrzwsM5kkO+uRsjP3UbSpHkVK/mPHFSltaCMAL4KF/Ak5+pY/jV1Ti5zVT30PLVZqlTdHp+dL3/AIO9GaKKnFUFFFc5WcfCob5sV/8ASa1bsjaMczsdKYXffniQfczK3psUX8SSf4a4XXF3UhQsZdiFVFd3Ysxwq4VBuTtuRUPDcTkPr5aGbOZGLDGO6YumFYAEYPmfGoVXExbyr37ZZYfBzSc3bkvv6K5P8L75kl8HbC/uJ3V/E6j9af5qPtjOAoCwBRgbO7d0bbd0DpT6TO2PMZ+X+v51IpO0SJXV57rz5HqudzbiRGRhswI/GvUbEjcY3P4AkA/Xb8a9Z/18q6OzVmcVeDuuBqPZmR+J8Js3L6ZAYGZiM5e1nXXn97lMP4qmIuDvzL1X0mG40Mu51amhEMgYY6YRDnx1HyqE9kD/APs7T+pcXK/9Zm/9VXY15SSs2j3kXmSZlfsynPvFrn+04bob1e1nVP8A8jUz4/2mF5M90+fdLVmS3UdZZgdDTAeJz9mg9Sds1w7JXckV3YFo9EQuL+1EhlQl+ZJKQojHfGGiUZO3TzFXbiHYa2gl98t7MzzCQSCITaE1scNKqOeWHGc+H41wwadKFpLZu3m7fg3q+J6M9diuFmzVROB73d6p5sfcVAAIwf1Yw6J82Y+NW9Wz0qnxXRs+de8SZFnkULFAjaikaZKQRZwZJHdu8QN2KgDCip/s5bSR2sKz/pdAaTx+0fvuB6BmI+ld276mqViSooorBkKKKKA5zQK6lXUMpGCCAQR5EHY1TeN+zdCpNnpj84JBzLV/TQcmI+qbeamrtSVpOEZq0kbRm4u6Mgsb24tGaODVG8YzJYzPqiZfOFjnSp+66dzOzKDnHafjdrLpfhsSxXLqea+kJ7qN1dpEHc942dVyM4LNnT8V+7UdmVvYxg8uaPLQygZKMfA/rI3Rl8R6gEU3gfZWa7kK3UBt4UbM67f1iXbuKR8UOACX+8ML+tUNxr03kg7p7N7x9en5JKlSn45aNcFx9Oo77Ddm1m5c7Li3j3tkOSZG/wDMvnc7klM9SS53K40ICkVcDAr1UulSjSjliR6k3OV2FUXj9zy+LF/1OGXDr81njY/yWr1VJ7fRCGa0u3/QrzLS5P6sN2Aoc+iyKmf3q6Ggvs6tRHwuzCjrCkh9Wl+0Y/ixqL9oHBV4hcWVm7Mob3mcsvVTFGqo3rh5Bt479KddgL8xx/0fOcXNoOXjpzYQfspo/NSuAcdCN+tdeBOLu/uLtd4okFlCfBircydx5jXoQHx5ZoDKLzs/Nw66NvclW5mZ4pIwQp30uCD0JwCR0GR6U8q79teADid9Fbh2iaC2knEi76JJJY0TUPEERyZHlWeyym3klhuVCPHKY2cZ5DuAG7rnYEgg6Tg71cYLExtkk9Tz3aWCk5d5BacR3RQBQduv+VW10UFmFcrjSFJkwFG5JO31pbefmvy7dWnk/UhXmH+IjuqPViBV77N+zcR/1ripTEYMiwZ1RR6RkvKekjAeHwj161CxGLp01ZavkWOE7Pq1ZXd0ufoNfZn2KMjre3KaI13tYmXT1/4h18CR8APQb+VVK8u0mubyaPHLluHZPIgYTV/GRq/iFPO03bK74lqMUr21uf0ccbaHdD96Vxvlh90bDIzmqjFPLFpBgk7vQIAynAJG4PQuR8ggqFQU4z72oty0xLpzpdxSa0ev297k+8gUegBP0H+sVzabB381X5Hdj+X8qiEuZmxiCQ7xg6iqZCd5up6s35UsllcyDSeXGCZCTqLnv5GwAA2UkdanOs38qfkVaw0YvxSXmh+l4ToB6nl5+b6nI+ir+dRU3GdwIsu+nICDUcuZDv4bHR1p3/QgbJlLyk4bT+jTIATGB0OPAmu91LFbrjUsIx0VRrPyG/44NaSU2rydvfkdoOknaCzN+Xr+C2+zv2gLYKILuB4klndudrQqrTEaQ6jcDbc5OK2aOUMAVIIO4I3BHmMV8tQ2b3cvLggjLadRe6lXuqdgW1thc+AG/pV07Oez/icceOdG8GSyxRX88Mfe66TChHXwziqarkzXg7noqKqKNqkbNe9rs68P7NTiZY14fKtyt7z2uWjRYhGt0Zc87OWBTbSN9624Vk/DuFqsywyNxHh1w2eWRetcQSkbkIz6kY430MFOKuXZLjcrST2l2Q09voYSKugTQyg6JNI2VshlYDbI261xJDdywS2MbOrsiM6Z0MVBZc9dJIyM+ld6KKGAooooAooooAooooBDRig0UAtFFFAFcbu0SVGjkUOjgqysMqykYII8q7UUBl/aDsDKEEZje7gjz7vJFKIuIWqkY0KzkLMgGwBIOPPY1GcM4rfcPiSGCMzRRrpRJuH3cEqgdBqgjeNj5nO5JOa2OkxQGL8Fk47JJcMtlHDLdMhNxMdKxRxroRFjYlsL3juCSWJIrRey3YuOztWhlPvLSs0tw8ihudI+NTMDkY2AAPlVjxS0BTp/ZJw1mJEBjz1EU0sS/wB1HAH0Fe7f2T8MQg+6q5H/ADHkl/KRyPyq3UVm7MWW43suHxwKEhjSNR91FCL+CgCvdxbrIrI6hlYFWUjIKnYgg9QRXWisGT5jtIxbyPDJKYpI5HRonIwMOcaQ2+nTjGDUk10g3LoP4lx/OtN412EnNxPJbGyljuHEjR3luZdEgRUJRlOcEKpwemKaW/s6uV3A4Sh8l4aD+ZkzVjSxzpxy2Kiv2XGrNyzfhGaNxuEHAkDHyQGQ/wCEGm03HW0kxRMcOI++RHl2BbAG7HC7npgEZxkZt3aB1kSSORuz87gOikSi2ljfcA4YkbHfTqA2qpG3jQwrNHIEt7UmT3O5hm6y9+6VhqVtTMqujYIwpBIGBpPH1pfLZHWj2ThYtZ7vXXXh76nm2ZmlHvU0aqAGEZd7eKX4g0ZmQFkYd0gtsd+leLHhhmuXitViZ55NEZj18oDRl8M/eaOMA5f7xBPiKn5+zcCj7SfiVpnobqxEkf1aIY/OnnZWL3S5aa2veGXrNHygrztayKurUdIIYZJAB+VV0nUqf7juehhLC4aTnhU1pZJpaX63/gvHBvZjYW0SIbaKZgAGkmQSM58SdWQPQDoMCmnEeFpw27snsVEK3NwLeaFNonVkY80J0V005yuMg4NPP9pb8DfhTt6x3lu6n5EgH8qhp7viU17FcHhZ0wxukSPeQKBJKQHlJAP3AEAxtk771uQCb9o4zw+TT+k5lvyfMTGeMRlfUEnp4Zr32aPvHF76df0cMcNnkdGkVmlkA/dLhaieK8I4pfvb6/drJInMnddrmTXpZFYDSE1LqJGT1IPhU17KgEs3g7pNtc3EBkXpKUfPNOc946t9+oNAXOiiigCiiigEpaKKAKSlpKAKKWkoBaKKKAKKKKAKKSloAooooAooooAooooAqodtuC387xGxuCke6yxczkZJzpk5ioz7HGVGMgDBG9W+igMys/ZldIiWxngW2LGSSSOEi6yxYmJWl1gqWYHWe9tjFSMfsoj0mN7q4eBiC8QWCPmAHOmR4oldl9M1fKKA8qmBgbUy4hwC3uBi4ghl/wDmRo//ANwp/RQFSf2X2IJMMclsx8beeWH8kbT+VH+wsq/ouJ36+jtDN+bxE/nVtooCof8Ah+0n+88QvpR+qsqQIR5EQopP41YuEcHitIlht0EcafCo9Tkkk7kk7knc09ooAooooAoooo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QERQUEBQVFBUWFxYVFxgXFRgVFhgXFRYYFxoXGBwYHCYeHhwjHBcYHy8iIycqLSwtFR8xNTAqNSYrLCkBCQoKDgwOGg8PGiwlHyIqLC8sKSwsKSksLSwqLCwsLSwqLC0pLCwsLCoqKSwsLCwsLCwsLCwsLCwsLyksLCwsLP/AABEIAMoA+QMBIgACEQEDEQH/xAAcAAABBQEBAQAAAAAAAAAAAAAAAQQFBgcDAgj/xABLEAACAQMCAwUFBAYHBgMJAAABAgMABBESIQUTMQYiQVFhBxQycYEjQpGhM1JicoKxFSRDkqLR8BY0RFOjwRdUwiVjZHODssPS8f/EABoBAQACAwEAAAAAAAAAAAAAAAAEBQECAwb/xAA1EQACAQIEAwYGAQIHAAAAAAAAAQIDEQQSITFBUWEFEyKR0fAUMnGBoeHBUrEGFSMzQ2Lx/9oADAMBAAIRAxEAPwDcKWiigCiiigCkpaSgCilpKAWkoqpds/aLFw88pFM9ywysSkDSD0aVuiL+JPgPGsNpK7MpNuyLYzAAk7AVl/ab20iM6eHwiYatIlcsEds4CwogLyZOwIwPLI3qpcc7fX94rQzvDHC6kyrEjA8sH4C7MThtwcAZAaq5wl5mkMwbkgjTEVGJVTxKH+zLDqw72NgQOsaeJgtU9OfoS4YWb3WvL1Nrs/aMtvArcX5NrO2CII3aaXSQCC0agsp67b/PwERxH25RIC0VpcOq7lpDHAMegYlvyrOoLVUzpAGep6knzJO5Pzrhe8OE2BJnSDnSDgHb7359POo3x6b0WhJ/y60dXqbg/tKso4Y3uZRA8iK/IbvzrqGQGSPUwP0qHuPbTag/Z293J6iJUH/UdT+VZZDbLEO4oX90AH5k+Nc7nmkfZaF8y+SR9F2/Ojxzb8K8wuz0l4n5Gs2ntos2OJorm3H6zxBkHzMTNj8KvFjfxzoskLrIjDKspDKR6EV8y2tjKrFpTHcD9STnIn/RkT881fey3tNjsE5T8OEMWdRa1bmDJwCxR8N4DfJ6VKpYiMtHJX98yJVw0o6qLt75Gy0VFdn+09vfx8y0lWRRscZDKfJ1PeU/MVKVJIotFJRQC0lcrm6SNS8jKigZLMQqgeZJ2FceF8WiuoxJbyJKhJAZDqUlTg7j1oB5RSUUAtFJRQC0lLSUAUUUtAJS0lLQBRRRQBSUtFAJRRVF9pPbx7EJb2gVrqUagW3SKMHHMYeJJyFHofLfDaSuzKTk7Il+3nascOtTIoDSuRHCh+9I3TP7KgFj6L61iEaNlnkYySOdcjt8TuepPp4AeAp/xzte3FZo5WXSIIlj0+AncZnIz4ZCqPQetNKqMbWvLu1si5wNBRj3j3ZzljB2x1wDtnIGdjv/AKz611pKMVX3LKwtJRq3xS1gCUVxjvFZ2RTkqAWxuBnwJ8/Su9Zaa3MJp7CUUUyvOJGNgOU5Hi+MIPUkAn8q2jCU3ZGJzjBXY9tZ5LaYXFo3LmXx+7IPGOUfeU/iOo6VuvZHtMnEbVJ4xpJyrodzHIuzofkfxBB8axWLgV28Syx2ryxMMq8DxTgj0CPq+mM1avYvdMtzfwMroMQzFHRo2VyGRsqwB3AU/SrfCd7HwTWnApsZ3U/HTevE1mhjiioTtvxH3fh13KCFKQSlSf1tBC/4iKnlcZv2fsYZbKXiF7CZnxPOr3Dc4FFaRk0IzsFAUKN1FaB7O+Ee68NtYyMNyg7/AL8v2jfmxH0qj3kUY4Zb2cE5mFxJbWYbUjAKSvMAKADAjRvPr1Na0owNq0jxZvPSyPVJS0lbmgtJRRQC0UlFALSUtFAFFFFAFFFFAFeJGIGwyfLOK914lJx3QCfDJwPrQDKfiwiGZkaNR1c4ZB6sVJKj1YAetYd2kvOdxG9kJz9qI13yNEcaBcehyW/iq99r+3DWcnK95LzgZMNtbI2gHpzHmchc/MH0rHnuZ/enk92VElOWWLSBkffC6yFJ8QDjyxUTFWlTcU1cmYO8aik07fQl1QDoAMnJx5nqaWvMbZHQj0OM/kTXqqJ3vqegXQWkorldXIjQs3h0A6knoo9SaJNuyMNpK7HXZ/s1LfXM/IkSPlRxBi6MwJdnYDukYOBnxr12p7HSWqRNJdiUNPyHWJOWFJjZ8FtRbOw2ONjWgdh+zUlpYsGIjuZ9UsjFdYR2GEXSSMhAAMZ66qZN2Va/BsYXK28EvMubkgNLLdE8xljz3QwLZdvDUFA2NXkKKta2ttyinXle99L7GdWsPKOhIwE8GUj66gd8+u9OZSQpIGT5A4z9TVi7YeziawVZIrkyW5dEmeRF5sCu4UyjThXUZ3yBjY9M4ua+x2w5Wkc/mY/Tc9+Znzxnl/TTiovwU5O7a/OpK+PpxVop/jQx/spInvkNu9ktzrkAZbiNOZpZu80coYFiuc4OrYeFbVdeyThrjuQck+DQySRkfg2PxFZN2i4A9rNJbTtqZAskcoGksrZ0SjHwurKQceK+Rrb+xPFXuuH2s8vxyRIzeGWxgt8jjP1qdRk3eMlqiBXik1OL0YdkOykfDbfkRO7rreTVIQWy5z4AD8qmRGM5wM4AzjfA8M/U/jXrNQXEO3dhbsyzXlujKcMplUsCOoKgkg1IIxPVTvae5a2hgVOYZ7q3j0agupUfnOMnYDTEcmm117aeGJ8Mzynyjhlb8yoH51R+0ntIHEL2291tr11t1kbSgEMhllUKpJ72F0avU6zQIuMebni1nG4Cm2hmunUNqVWkxBGM4HgZD0HStArFeB8U4ulzdXEPDlLz8pRzrhPs0iUqqfEpJOSxO1Sk8XaK5B1XFpabbLGNTZ8BqKvj56qxGLSEpJs1bNLWVexXjV3JLfQcQkleWJojiV8suQ6sAD93uqcjbcedaoKyBaKKKAKKKSgFooooBKKWigEopaKAKje0nFfdLSefGeVE8mPMqpIH1OBUjUH214xDa2U8lygkj0FOWf7Uv3RH/ETj5ZPhQHzyvF4411TyhpZCZJT8TNI/eYnHjk4qQt7gOMrnHhlSufod64x2ephJKqa/uoqhYoh+pEo2AHn1J3JJp0Dn+X1rz1dwcnlu+p6SgpqKzWS5BS0lLUckHG4lZR3ULn0KqPqSf86kexE1ul0knEQ4l1hbfuhraNmICsWBLcwk4BZQB+YZ1H8UjcFJYtRaMhlAfBDKdQZVZSrEHzHhUvC1FGaVl9SJiqblBtN/Q325m0I74zpVmx56QTj8qPZ9bBOG2p6tJEs7nxaScc12PzZzVY7CcXvLiM++JG8ZRXhnjZdMqtsVZR0YeOy+Ixmn/B+0A4XGLa8WQQx92C4WN5IzFnuRy6ASjoO7kjDBQQdyKuoaaFHPXUsfajhIurWWJnZFZG1adPeXSwKNqB7pzvjB22Ipn2AOrh1rIWd2lhikbW5fvNGoIXPwrkfCNhk1Ccb7bi+ikg4assupSJZ1jZVijKnUI9YHMmZchFG2SCTgVFdmezcU8GpYryxjJ0+7rdTRxuAoGsoNJGdwdlyVJ3BBOzkkaKLY64xwW24pxSR5UWaK2gW3O7aTO0jSMuVIyUTAI8DJ5ivbRngpSWB39y1pHPA7tIsKyMEWaEsSyhWI1Jkgg+BFWGw4fHBGscKLGijCqowB4/md8+NQftDkH9HTp1aYLBGvi0krhUUeud/4TXPNqdMqsWDt12k/o+ylmXeTAjiH60r91B8ge8fRTXzZe9ndfeVzzOrMcnW3UsfEEnfNaR7V+Nc+8jtlOUtEDP5GeRdv7sf5yGqdJIFBJ2AGT8hVph6KcW5EzDUIyg5T4kVwm4u4JNAaFsDUdcccvU4GWdC2T86t1r24v41Kq1tpIwRyTjB9Ayj8qr1hGdJdhhnOo+g+6v0GPzp1XWGHha50hg6TV2iUHbC/Byk8UeBgCO3RVA/dyVz64zQ3bPiR/wCNI+VvB/8ApUXRXTuIcjr8JR/pDiV5czukst3LzIwdMihInUHqA0ag49M4rafZUbp7BZb2V5TKxeLmY1rCQAmrAG7YLb+DCsk4BwE8Qu4rYZ0sdcxHhChGv5aiQg/er6KjjCgAAAAYAGwAHgKg4hRUssUV+KUIyywR7pKKKjEQKKKKAWkpaSgFpKWigEpaSloArNvbdn3ezz8Hva6vLPKk0Z+taTUV2m7PxX9tJb3GdDgZIwGUqQQykg4IIrWSumjaLytM+cJeItJMIodgN5H8gDghfXO2fn5VK03tXEheVVCrIx0KOiQp3IkHoEA/E10nnCAE+JCj5scD/XpVBWSz5IcPyejotuGefH8HSlrwi48c/wD88PL5V6qOdwrhHGbkEQwTXK5wTFCzpkftbLkehp1ZcPF1c21u/wAEsmJMHBKRo0jLnw1acfU1dr2xvriaSOzlNnbQusUbJygmlFXmHRpLudRKgZRRp6k5qww2GU1nkyvxWJcHkijj7J5J4kmtZYJoo4iHiMsTRnEhYumSMNhtwfJj5VfxVI412/ayulgePnokUZnkTuyB3z3lTOCNIDFc574wat1jxOOeJZoXV42GoMOmB1+RHiDuMb1YFaRtz2Rhf3ogyK90AJH1ajgHOAGyNPUEHIwSOm1OpOHyR2yxWsmmRFVUeZTLnTj49wTkDGR0zt0xVc4l7S1EDz2dtPdRLkGbQ0duMde8QXIHjhcetV6btbcSmNb19JlOEt7KdMjYn7cxcy5GwxhQN9iRW6i2c3JIeXvazicNx7tMbBJCutCkdzO0gzghUjLMG6bMoBzsa5XHDLxB7/xG5WARgmJ5ljMikjpbWyExrIw2DOzN0OkYp1H2ztrOBobK3heRwRIQoEIyMESMGZpm65Gt/Vx0qqLHJxK9j95YyiMCV87Iqg4SJFHdRS3gBuEOSa2TWZRW5IWDrSpOtJWj14/QYrwW8RBLIjXBl+1dlOqYM4BIdWwWI81pjK5kcRlHTGHcOhQ4HwjB8CR/hNanJIACzHAAJJ8gNyazO84iX5twwJLnUo/Z+GNPwx9WNWtNv5eB2pOXyt6I7UtS3aLsbccPgjnllSQMyRyKqFTG0nTSdR1KG23AO4NRFSKdWNRXiTKdWNRXR5lkCgs2wAJPyFdL+0mthEbqLlLMjPGSwY4QAkOB8LaSDj186Z8UTMMmP1Sfw3/7VqPGez/9KT8LklQm3WOSaQD4dTJCyI/oxyPXSR41GxFeVOStsR8RWlCSyj72L8JRbWS5P6aZyrAghoki2SIg7g4Os+fMHpWi1TexL673iTxnMJkgTI6GeKLTNj5fZqfVT5VcqgOTlqypk222wooorBqFFFFAFFFFAFFLSUAUUtFAJXmZNSkeYI/EYr1QaA+aOHxGNeU4w8JaFx4hoyV/PGfrTbjErBoiqkqjc2Qj7qArHqPpqlX8RW1dtPZlHfPz4H93ucAFwuqOUDoJV2yR0DDcDz2qsdlfZ/ew3499ghe3eCeCVklDIyyaSO6wD7lAOnj12qu+Eaq5uDuWfxqdHLxVikQT6i48VbH0IDA/gfyrvUr2x9nj8JfnxO8to2EfUMvBj4CxHxJuV1Y22z4VEIwYZU5B8RuPyqBiKDpS6Fhh66qxvxPLalZJIm0SRsJI2xnDDzHiCCQR5GrN/wCJ12E0i1tw5z9pzW5eT1bl6dXXfGr61V57kKQoBZ2OERRqd2PQKo3NcG4iI9ImHLYs0bhttEibMjeW4I+lb0p1oQ8K0NKtOjOfieo5jVss8jF5JGLyOerMfHHgPADwAq3ezzgVzFZm+tSZObNM72xICyRK2lWiJ2WXukjOzggHGxqrcL4dJxCYW1puWxzJBukMZ6uxG2rGdK9Sa+g+GcOS3hjhiGEjRUUeSqAB9dqm4OnLWc+JBxtSPhpw4Hzm6i1vJjYTSwpIedHy3MfcYkNFJGdg0bhkKsMjApnxjXLIstxIZTnS5KRpqVzjvmNVLb4+LNax7VOwcbxvf26abiIa5NOwmiX49Q8XC7g9e7g52xmDAOvmrD8QRXStKUJb6MuOyqOHxVFpxWePH+3oKzBRk7AD8AKs/Y6xKW/MYYec8w+YTGI1+i4PzY1S78EokROS5Csf2V3Y/UYH8Vd7Yyw/7vPJGP1c8xB/C+QKlYCg2nUOva9SVSSpxWkdX9X6L+5au2d7phEQPemOg+YjG8h/DC/x1TuIrmPA+IlAo821rgD6054X73xGdtCm5ZAIwyqIokGdRLv8IyT4ZJ09K0/sh7PY7T7W5Ec9yW1B9JKxAYwsWrpjc6sAnPhU2VeMINcWUPeKMGluyN9r122m1gx3XkeVz58hRpX+9Jn+EVTuz/uGuQ8VEzYI5QAkMOjA6iHva85+LbGMVrfaXsxFfxqkpZShLI6EBkYjB6gggjqD1wKyrtF2YubF0WTQ0cjpGtzusSa2C5mHVMZz1IONjXCjODp5G7GsXDK4ydiZ4SnA7m6jhjtJFZidBdZUidlBbTgyb7DOGXB6VfO1149vY3MkHddImKnA7vhqA6d0ZP8ADVcsezdlwbFzdTtLNjSjPjJLDBFvCu5LdPE79RvXDtp2tS4tltI/08+jnRhg5gi1BnErL3QxA06euWPlvGm1e626kecoxTZK/wC31nwuCO2sI5LtIcLI8WNI732j6z+kkJJYhM7k5Iqy9le3kHEXkjiWaN4wrFZo+WSrEgMu52yMb4NZY2w7uBgbeCj8Ogrl2b7RzcOvHlRPehKFSZUjKGNUDaRG7Ppzk5KnOfSuVOvmepVUsXnlZ6I3yiqFZe2G2LBbmG4tQSBzJFVogTsNTox0/MjHrVn7Q9qLewiMtzIqLg6R1dzjOlF6sfl9cCpKaexNTT1RLUVG9nePxX9vHcW5ykgyM7MpGxVh4MDkGpKsmQoooxQC0UUUAUUV5kBwdOAfDIyM+o2oDk99GJFjLqJGBZULAOwXGohc5IGRkjzrtVP4vZZ1cq1a7KuGll5whn1jb+rvt30BOwZFAJUEksB44Nx6NZUEl3dpnuiC7txGxY7ACTkgsc+TtnzNAXSiikzQCOgOxGQdqqHEPZLwyZy5tgjHc8p3hB/hRgv5VY+K8ahtUMlzKkSDxdgo+Qz1PoKqvA/aC3Erzl8PiJtoT/WLiVWUHIOmOJdjqJwct0AO3TIE3wDsRZ2BJtbdI2OxfdpCPLW5LY9M1C8c9lkFxdrdJI0L8xZJECpJFKV2yyOMAle6SOvlnersKWguNbDhkVumiCNIkznTGgRcnxwoAzTqiigITtV2qt+Hxa7ptmyqxqNckhx8KL4+vgM7kV87xrICwhiCRa2MYlfLrGWJVWCAjIG3XwrSPbJwl1ube8IJhEZt3PhEzPqVz5Bs6c+gz1FU6t1SjUXiINftTE4Gp/oaXW5DHhUzvqeQJtpxGvhnJ3fp4fhVw9nfYOC6iee7aWYLPIixs/2emLAywABbfO2celRFRkNxKyy2zSuIVlZ+UpCq3Nw2XI7zDOdicbVitalT00R17JxGJ7SxLhOV21fXRdTTeK+0WzsxybNBO6bcuAKsKH9pwNC/w5NJ2H9oLXknu9xEy3GJJCUX7Hlhu6cls+IXcdR61l54LD4IF/dJX+Rq1+zrjVnw6C7lmkAm5ukRs2qZkRFMaoD3iGZm36efSosakJxsk7no8Z2dUwkU5tO74f8Ahf77tKrw3fuDRz3FsGBjydnH3SBgnow26lcZzUF2J7eJxNWt7tIxKyE4GTFPEdm0hskEfeQ58/PFE7AcQkteIQyTlVW4MkUhyQdUxMiavDaQAZ9am+1XYwx8Via2lNuJRJcroUFo5o8BtIO2li6kjoe8KSnThFyb0SvchSozjPJJWemn1IDtZ2AMF6YLdBJGU95jDsdXLQ4NuDnPxbDHgwzUrwvlcpTAqqjDIAAH448R0PyqftLCQStc3k/Ol0csNoWJI4wdWFUbDJ3Jqt8aJs5S0YVobg60bUBHHKRl8kfcYAuMZJIYAHNVnxscRV7uO3B8+fv6kbtHs+o6Kmt1uug4u7hEGZGAB7oB31E9AFxlj6DzqGv+0bAldodsgOpkmbdhgRKe6e6w75GCADpzmmthaXF/MY7RWlkYYeQbEKcZwWwsMJKhlJUSH8q0zs17EIohzL9ue57xiQlIi3Xvse/Ic+LED0qyhh0vm1KulhIr5tX+P2ZXZ2d3xGRorWKW6+JSXcpGoPRnEZWNDgA6WY7kjvbVqPA/ZfcNDGswitpAsYe4Ej3d43LIbEbvhIVyo2XVtt55edm/afFphUWDW1uzpEGWSExxmQ4TWiYZQSQNx41pQqQklsT1HKrWIrsz2Yg4dAILVdKAljklmZjjLMfM4HTA22AqWopCayZFoqm3ntPtkvks41eVmlWF5E08uORzgKST3iD1C5x89qt+uhlprc90UUUMBSE0E1Re2Hap5XazsnKsNridf7EH+yjP/OI8fuDfrgVzqVI04uc3ZI3hBzlljuRXbXtQ9zOLa0lmjijk0O9uTzprjBIgh0+CDLOem2DjBpnwziV8I1aDiErqRkC4hjl/EgK2frUVdvax/YFGC28ZYFGdd2IQxAqwLO+tcrvnmDPWnE3H1SOM28aSgssOmOVAEcgYjGAQcDc42AUmvP1sZXnaVK6u+lrcN+LLenhaUbqdn53uTX9N8TPW7gH7tp/nKabzSX0u0vEJ8eUMcMH+JVLfnXr3oKmqYpH4t3wVGeneIXr8hXPiXEOUgKqZHchIo1+KSRvhQfzJ8ACfCoXx2MnLIpavTRIk/C4aKzNbfUjjwFDOkVuvMu5BnnTM07xRg4aZmkJIxnCgY1MQPOpXsv2gi4dJyUmb3BNeu5lgbRJcO+O7NGug4bIZ3OCcKOma5WdmI45llk7gIPELhM5lkHdWwtsd7SuQh0797SO87aXXFeGoIFuL/XCUKiztYCv2DAfZoqY0SznG+oFFGQMAFj6fC0HRh43eXFv3sijr1VUl4VZcEacrZGRuDXqq12G7SG8twJ2X3lABPGFKFGOcZVidiPvDunfHlVlqSmnqji1bRhRUFx3tvZ2J03M6K56RjLynPkiAt+VMLf2m2TOqyNLBrOEM8EsCMT0Ad1C/iRWTBZL6KN43WYKYypDh8aSpG+rO2Mdc185PNGlzcQ2zc23jkKxSBg504BCk+KjJUN46d6sHtJ7TveX0llITFDAQOVr/AE7EauY+Oq4xhPDqd9hBCzUEFQFIGBgYGPIgeFdYRe5T9o4iFu6a15keOJTM7IERCBqBZicqSRkBfl0zTflTc9WZoslcEAMMqCCTueoz+dPuIwtlJEXLJkFfFkbqPLOQCKY3l+GXurIJBuo5bZDDw6Yweh38ai4jvM2XdM9J2B/l3cd+7Rqxf9VvLXiiUrxFA0smiCMSSjqdgqA+Lv8AdHp1PlTZUmlABHJU9dwzn0GNl+fWrH2Mv0tlmgkIURhp1Y+MR+LUfEqfHrhhVdiKdWhRdRK/Q9DU/wAQYavW+HoSu983pfid4uxtvHGz3zCU4IJY6IkB/UGRg/tE5+VN7e6SMtLb8x+7oNzeSuVVM50xhsMVz+6DjqacXVuL+SOe1kRgmqNlmV9KNswkWM47+DjfGQRvtUpa9m4wweYmeQbhpMEKf2EHdX8CfWqh18kX30m2947W6W9/RkfL3ks6X33v1v7+xXtD3ZBCSXnk8v2NqPVVIw30Vj61KcO7Kn3WW3uChSQkqkYOmLO+ELbnDd4bDBz504412vgtjoJMsvQRRDW+fXHw/Xf0qGbiVzP3rtDaweCNcLbFx+3KQ0mP2VRfnW0O+qpWtCPBvpyXokaTlTj/ANnyX8v1Zo/snuYUtmtFVI57ZtM4X+0LbrcEnc6x1z0II2AFXo1j3sv4nHFxJ4rdLdYZ4c4gEsoWWLpmWQZ7yFifAlB0JOdX4rxOO2hkmmOI41LsQCSFUZOw3Neog7xT/R5+as2jIGtEitpba7wpgzBc4/5ckhaK4T0y6uD4ZcdRV39mvbAXsLQyOr3FsRHKQdpF+5MPHvAb+TA+lQvtf4YWtf6Qtd2SIpJj79vJhlb/AOnJpcehavPYLjkV3xPmwurlrBS+Dko3PU6W9e/jHpW51lJTh1Rp9Ub2odtPc4RDA2LiYEAjcxR7Bpcee4VfNj6Vd3OBk7D8q+Zu0Uam5mu4nyk9zI0WtcM8SnMkrOCDywdlBByNNYlezsMOoSqxU9rk97OOz/P4jCAO5bf1hz6jKxLnz1kt66CfGt6xVK9k3Z429nzpFxLdESsD1WPGIkPyXvH1c1eK1pxyxsdMbWVatKUdtl9EFBoNU7tn2wMRNtaFfeWUF3OCltGf7R/AufuJ4nc7DfM5qCcpbIjRi5OyOfbLtW+s2lk2JsAzSjcW6N0x4GZh8K+HxHwzSoODsjhUBVEkR0fmkjlhcyKUz3pJJCSzvnu4xvT1EjtIj8R3yx3eWSRzux8Wdjv/AJAVyXtNbfelCHykDRH/ABgV5bEY6tXk3Tj4dUtL/f6l9RwlOnFZ3rv+htf9lEmdcnTGsTqoG7CSR9TSHVkE4HjnOo5plxDs/J38B5NR0llaNZCJEAllAbCL3FWFVHRSx3zUy3aO2H/EQ/SRT/I0WfaCGaTlxMztpLZCOFCg4zqIA3OwxmosK2Jgr2dlzRIlTpPjqyISwht5Iccto1jmaTUsfcCjeVjGAuQfstx95sHrUrwyB5ZOYTyXMRYMcL7jZMN5TnZbiYKdOfgRST0ILSOzSSVnjhVkMwVUGwvbxckKx/5EOC8jdMqeuDmyW9gjcxJZA1vC5mvp27oubkAMUP8A7qPC6l6d1I/uuD6LA4fRVp720v79opcXX/447Ha0aKOFLqZeTa24HukODq37qzMp3M0mrCKdwHye85xDXN280qzTIWnfKW9uuGKA76F8NZAzJIdhjqFUZXivFmupUmdHI1abS3x9ozsD9owP9owz12jTJOCWq7dley/uwMs5D3MgwzD4Y16iKLP3Aep6sdz4AZqt4uXdxfgW759F05mIJYaOeXzPZcurOHZ3swtnqu7t1M/LIZs4ihiHeMaE47oIyztuSM7DYV3tD20a4iMvOay4eTpWVR/W7s/q2yndEPg+NR67DJr12z47HcNNzyf6PsmAmA63d0MFbYeaIdOoeLEA7AkZjxri893OJZsGZ8rFH/Z28Y6hR5AYyerHapySglCC6JGlOk62apUdox1lJ8P3yR3ue1TRnRYx+5K2dohzL6X9qWZssueux28zUTdLPM6RSyXGJcs+u5eXKJudS/DkkjHWpW2shCuFPePeeRup/aP/AGHT8KY8LnSW6do8kLGBqJyWJfc+eO7t0+WKtYYJRce8ere3D9lHW7WzxmqEEopPVq8nyd+H2JBeDwhNHLXB3ORkk+Zbrn1zXH3GWP8AROHX9SQnI/dcb/3gakqazcRWM4kyvkdLFSPQqD+B3q0q0aTXiVjzVOrVk3bxdHr7+w0fimj9NG8fmca0/vJn869pxWFuksf94D8jSSubnuKrCLYuzArrA30KDvg+J8tqkHgVuqg/MA/zqGsJmbyvTqdpypxSzKz5J7e+Q297T9dP76/50yveIxIySM6MFJR1DDLRSjlyLsc9Dn+GpE8Oi/5af3F/ypjxWyjzCNCgNJpOFA2aNwelc62Bk4NNnXCV6cK0ZRvdfQsJ4tacMUxRO0rsQxBkBPwgLrboBgDAALHyNR1zxme566lQ/dUtAhHq28zj0+zFRnD+FRQ3GIlxpiyTnJJd9sk+iH8amagYTsCkm6lZuUuZc4z/ABDUSUKEVFW96HC2t2QaUblKeqwKIQfmwzIfq9aX7KOz1u3D4J3hieZjLqldFeQ6Z5FGXYFugA+lZ3Vx9mHb23gtbeyuRLBINShpEAid3kZgA4JAJ1fexmpeMwtOio93G3N+rOHZuMq15S72d9rLz2RqQXFUz2u8QEfDZIywQ3LR2ys2yLzGGpnb7qhFY59KtV7fiIx56PII8+RYNj8wB9ap/bR2u+F3pIHMtZZHXA/8rIJU2PiYwM/vGq5l0OPZvcu1tJZ3BSVrNhbGRe9HKnLVk6+IRgpB8Vq2W9jHH+jRE/dUL/IVSPZoscc99HCipGzW1yiqAq6J4ANgNh3o2q1dpOPpY27zyZOkYVR8Ujtska/tMxA/PwrnSqd5BTXFGZLK7FW9pPGy+LCJtJlUvcuDjlWw2YZ8Gk3UegY1WOzHs8fiE0V5caFsio5MADa2ijb7MMCMBHxrPiRpHjXOw4PJe3At5TqluT7xfuvRIRsIVPgDtEvoHNbLFGFACgAAAADYADYAelSJrKsvmaQk75kelFLRRXM2Kh2s7ZGNjbWRV7kjvse8lup+/IPFz92Px6nAG9GuezKuoXWTnmGVpFEryvIAGlJbbmYyAxB06jgDAItnGfZmTLJNYXL27yu0skbqJoHdvibBwyk+h+QqGvOD8VhH+6QXGPGG40E/wzKD9MmqfHU8ZOadG1l71uWWFnh4xtU3ZGcR4XO0itE8QjVdKo6vhT0LZU7nGwz0GfM0kfCLg/HPGPRIWP5tJ/2qE4325u7QgTcNliJOAZGbST6EIAfoajIO2t7czCI8u0LdAYpS59F7j7/w/jVfDBYx2i1FfW37JzxtGOzf5La3AZuq3IHzt1P8mFcobbvSQpP3ivNu7nAAt7dAemMgMRqCLuclmNNk4NFnF5JBI3/xtzfRKPkhghQVaLbg6wxqTBaxWgZZn90kM3vUqkCCEBkBPfIbGSCVUdC1WdDs6SadWSfRJLzZBrY/MmoJrq2erSBo1j5KiGeaMx2qEbWNkuC8zg7cw912z1do0OQpNR13xGN440iVvc4iqwIAWku5c92Qg7sC/eUH42JkbbGPXFLrWZhOwGSDeMDqXu7pYxkdUTV3yPjdiPvMBbOyHZhgwurpSsmCIYj/AGCMMEkdOaw6n7o7o8Se9acq0nRp7L5n/C6v8EenFUo97Pfgv5Z37I9lmhPvF1g3DjAAOpYEO/KQ+JO2p/vEeQAp720401paO8QzMxWGAec0zBI/oCdR9FNTmKqPaj7biPDoD8KGe7YesSCKM/3ps/SpcIRhFRirJEeUnJ5nuZJ2+lKSw2EBJiskZ5GHxS3HLaaV985fTkgkHBkbY4qM4La4knbWsmG5aMr81dC4buuVUsMt1wOlPuF8Dn4vJO0ESurzSySSykrErM5IUEAszBdOyjbzFNeK8Am4XILWcLieRWjkj1coo2OYgLbhhjTg/r+RqVg5pVc0lzscu1KT+GyUp3vZyWunF9HY88WJkbkqTjGp8eO/djHhkgE79dIHjXjg4Xny6cEBYwcDYEF8gbdBtsenTwrzwsM5kkO+uRsjP3UbSpHkVK/mPHFSltaCMAL4KF/Ak5+pY/jV1Ti5zVT30PLVZqlTdHp+dL3/AIO9GaKKnFUFFFc5WcfCob5sV/8ASa1bsjaMczsdKYXffniQfczK3psUX8SSf4a4XXF3UhQsZdiFVFd3Ysxwq4VBuTtuRUPDcTkPr5aGbOZGLDGO6YumFYAEYPmfGoVXExbyr37ZZYfBzSc3bkvv6K5P8L75kl8HbC/uJ3V/E6j9af5qPtjOAoCwBRgbO7d0bbd0DpT6TO2PMZ+X+v51IpO0SJXV57rz5HqudzbiRGRhswI/GvUbEjcY3P4AkA/Xb8a9Z/18q6OzVmcVeDuuBqPZmR+J8Js3L6ZAYGZiM5e1nXXn97lMP4qmIuDvzL1X0mG40Mu51amhEMgYY6YRDnx1HyqE9kD/APs7T+pcXK/9Zm/9VXY15SSs2j3kXmSZlfsynPvFrn+04bob1e1nVP8A8jUz4/2mF5M90+fdLVmS3UdZZgdDTAeJz9mg9Sds1w7JXckV3YFo9EQuL+1EhlQl+ZJKQojHfGGiUZO3TzFXbiHYa2gl98t7MzzCQSCITaE1scNKqOeWHGc+H41wwadKFpLZu3m7fg3q+J6M9diuFmzVROB73d6p5sfcVAAIwf1Yw6J82Y+NW9Wz0qnxXRs+de8SZFnkULFAjaikaZKQRZwZJHdu8QN2KgDCip/s5bSR2sKz/pdAaTx+0fvuB6BmI+ld276mqViSooorBkKKKKA5zQK6lXUMpGCCAQR5EHY1TeN+zdCpNnpj84JBzLV/TQcmI+qbeamrtSVpOEZq0kbRm4u6Mgsb24tGaODVG8YzJYzPqiZfOFjnSp+66dzOzKDnHafjdrLpfhsSxXLqea+kJ7qN1dpEHc942dVyM4LNnT8V+7UdmVvYxg8uaPLQygZKMfA/rI3Rl8R6gEU3gfZWa7kK3UBt4UbM67f1iXbuKR8UOACX+8ML+tUNxr03kg7p7N7x9en5JKlSn45aNcFx9Oo77Ddm1m5c7Li3j3tkOSZG/wDMvnc7klM9SS53K40ICkVcDAr1UulSjSjliR6k3OV2FUXj9zy+LF/1OGXDr81njY/yWr1VJ7fRCGa0u3/QrzLS5P6sN2Aoc+iyKmf3q6Ggvs6tRHwuzCjrCkh9Wl+0Y/ixqL9oHBV4hcWVm7Mob3mcsvVTFGqo3rh5Bt479KddgL8xx/0fOcXNoOXjpzYQfspo/NSuAcdCN+tdeBOLu/uLtd4okFlCfBircydx5jXoQHx5ZoDKLzs/Nw66NvclW5mZ4pIwQp30uCD0JwCR0GR6U8q79teADid9Fbh2iaC2knEi76JJJY0TUPEERyZHlWeyym3klhuVCPHKY2cZ5DuAG7rnYEgg6Tg71cYLExtkk9Tz3aWCk5d5BacR3RQBQduv+VW10UFmFcrjSFJkwFG5JO31pbefmvy7dWnk/UhXmH+IjuqPViBV77N+zcR/1ripTEYMiwZ1RR6RkvKekjAeHwj161CxGLp01ZavkWOE7Pq1ZXd0ufoNfZn2KMjre3KaI13tYmXT1/4h18CR8APQb+VVK8u0mubyaPHLluHZPIgYTV/GRq/iFPO03bK74lqMUr21uf0ccbaHdD96Vxvlh90bDIzmqjFPLFpBgk7vQIAynAJG4PQuR8ggqFQU4z72oty0xLpzpdxSa0ev297k+8gUegBP0H+sVzabB381X5Hdj+X8qiEuZmxiCQ7xg6iqZCd5up6s35UsllcyDSeXGCZCTqLnv5GwAA2UkdanOs38qfkVaw0YvxSXmh+l4ToB6nl5+b6nI+ir+dRU3GdwIsu+nICDUcuZDv4bHR1p3/QgbJlLyk4bT+jTIATGB0OPAmu91LFbrjUsIx0VRrPyG/44NaSU2rydvfkdoOknaCzN+Xr+C2+zv2gLYKILuB4klndudrQqrTEaQ6jcDbc5OK2aOUMAVIIO4I3BHmMV8tQ2b3cvLggjLadRe6lXuqdgW1thc+AG/pV07Oez/icceOdG8GSyxRX88Mfe66TChHXwziqarkzXg7noqKqKNqkbNe9rs68P7NTiZY14fKtyt7z2uWjRYhGt0Zc87OWBTbSN9624Vk/DuFqsywyNxHh1w2eWRetcQSkbkIz6kY430MFOKuXZLjcrST2l2Q09voYSKugTQyg6JNI2VshlYDbI261xJDdywS2MbOrsiM6Z0MVBZc9dJIyM+ld6KKGAooooAooooAooooBDRig0UAtFFFAFcbu0SVGjkUOjgqysMqykYII8q7UUBl/aDsDKEEZje7gjz7vJFKIuIWqkY0KzkLMgGwBIOPPY1GcM4rfcPiSGCMzRRrpRJuH3cEqgdBqgjeNj5nO5JOa2OkxQGL8Fk47JJcMtlHDLdMhNxMdKxRxroRFjYlsL3juCSWJIrRey3YuOztWhlPvLSs0tw8ihudI+NTMDkY2AAPlVjxS0BTp/ZJw1mJEBjz1EU0sS/wB1HAH0Fe7f2T8MQg+6q5H/ADHkl/KRyPyq3UVm7MWW43suHxwKEhjSNR91FCL+CgCvdxbrIrI6hlYFWUjIKnYgg9QRXWisGT5jtIxbyPDJKYpI5HRonIwMOcaQ2+nTjGDUk10g3LoP4lx/OtN412EnNxPJbGyljuHEjR3luZdEgRUJRlOcEKpwemKaW/s6uV3A4Sh8l4aD+ZkzVjSxzpxy2Kiv2XGrNyzfhGaNxuEHAkDHyQGQ/wCEGm03HW0kxRMcOI++RHl2BbAG7HC7npgEZxkZt3aB1kSSORuz87gOikSi2ljfcA4YkbHfTqA2qpG3jQwrNHIEt7UmT3O5hm6y9+6VhqVtTMqujYIwpBIGBpPH1pfLZHWj2ThYtZ7vXXXh76nm2ZmlHvU0aqAGEZd7eKX4g0ZmQFkYd0gtsd+leLHhhmuXitViZ55NEZj18oDRl8M/eaOMA5f7xBPiKn5+zcCj7SfiVpnobqxEkf1aIY/OnnZWL3S5aa2veGXrNHygrztayKurUdIIYZJAB+VV0nUqf7juehhLC4aTnhU1pZJpaX63/gvHBvZjYW0SIbaKZgAGkmQSM58SdWQPQDoMCmnEeFpw27snsVEK3NwLeaFNonVkY80J0V005yuMg4NPP9pb8DfhTt6x3lu6n5EgH8qhp7viU17FcHhZ0wxukSPeQKBJKQHlJAP3AEAxtk771uQCb9o4zw+TT+k5lvyfMTGeMRlfUEnp4Zr32aPvHF76df0cMcNnkdGkVmlkA/dLhaieK8I4pfvb6/drJInMnddrmTXpZFYDSE1LqJGT1IPhU17KgEs3g7pNtc3EBkXpKUfPNOc946t9+oNAXOiiigCiiigEpaKKAKSlpKAKKWkoBaKKKAKKKKAKKSloAooooAooooAooooAqodtuC387xGxuCke6yxczkZJzpk5ioz7HGVGMgDBG9W+igMys/ZldIiWxngW2LGSSSOEi6yxYmJWl1gqWYHWe9tjFSMfsoj0mN7q4eBiC8QWCPmAHOmR4oldl9M1fKKA8qmBgbUy4hwC3uBi4ghl/wDmRo//ANwp/RQFSf2X2IJMMclsx8beeWH8kbT+VH+wsq/ouJ36+jtDN+bxE/nVtooCof8Ah+0n+88QvpR+qsqQIR5EQopP41YuEcHitIlht0EcafCo9Tkkk7kk7knc09ooAooooAoooo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1928"/>
            <a:ext cx="3528392" cy="414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If they liked doing homework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Father-No</a:t>
            </a:r>
          </a:p>
          <a:p>
            <a:r>
              <a:rPr lang="en-US" sz="4400" dirty="0" smtClean="0"/>
              <a:t>Mother-YES</a:t>
            </a:r>
            <a:endParaRPr lang="ru-RU" sz="4400" dirty="0"/>
          </a:p>
        </p:txBody>
      </p:sp>
      <p:sp>
        <p:nvSpPr>
          <p:cNvPr id="4" name="AutoShape 2" descr="data:image/jpeg;base64,/9j/4AAQSkZJRgABAQAAAQABAAD/2wCEAAkGBxQTEhUUEhQVFBUVFBcXFBQUFBUXFBQXFxcXFhQUFBQYHCggGBwlHBcUITEhJSkrLi4uFx8zODMsNygtLisBCgoKDg0OFBAPFCwcHRwsLCwsLCwsLCwsLCwsLCwsLCwsLCwsLCwsLCwsLCwsLCwsLCwrLDcsLCw3LDIrNyssK//AABEIAKgBLAMBIgACEQEDEQH/xAAbAAACAwEBAQAAAAAAAAAAAAABAgADBAUGB//EADoQAAIBAgMFBgMHAwQDAAAAAAABAgMRBBIhMUFRYXEFIoGRobEyUsEGI0Ji0eHwEzNyFBXC8VNjkv/EABkBAQEBAQEBAAAAAAAAAAAAAAABAgQDBf/EACIRAQACAgICAQUAAAAAAAAAAAABAhEhAzEiMhIEE1Fhcf/aAAwDAQACEQMRAD8AuTLEVo2VcOlRpzV7yc1Lqn3beBxMKER7REMkEWDONgUlZrqjV2jF/wBafFyb83dBWcKYYwCohBSGSEsPYgfMBSYLahaAdhTFQVsAjYUBoMQGsO0CKHaIIGK1BYgDDv3IkS2gAbGAgxQU9xkBbBlEKeLLEiuMSxBTpXHiitDgPYiiKh0AVEewEMAiQJF1hZIBENEAVcg8GkdSMb4V/lq+8TmI6mF1w1VcJwZtIc0LRLhCGijpdrx78ZfPCMv1OcjqYrWjSlwTi/Bu3sFjpjUSZQKQ0WRAaDlCwhEaJbQIUQRR2DRiEaIUmUjgOxmgFjEkiyMSWCEQ0kaa8L04Nbrx9cy9yhIAo04mjls1skk1w5lEUbqTzUpQdrw70XvSurr1YWGBBTHsRrUCQ2FkGLFDqIU0WOgRiOkFFDIESxICIssJcdAGKHQIsbMFAZgsG4CpBsOQD54djsiOanXj+S/lc5CR1/s7L7yUfmg0aSvbloYEo2duDIGTxOrSjfDS/JO/ml+rMVDBzavbKvml3Vbjrt8Dr9n0oKFSCn/UbjdpJqOm6+1+AWIcZIMQBgRGungZyjmS0ey7Sv0TeolWhKOkotdf1GxK+FcIq/WXeful4BpYhx02rfF6p/p1C6VBLcRSWko/C79U98WW9lzSk29yutPlak/RSREwzRHgi7GUkqkuF7ro9SuO0LhF0DYvx6+9n/kyuhTu0rN3drJpN300b2AwW2gWjU60ErKkurnJmatJPYsvJNv3BhoT+6twn7pW9jM2PTk8k1/jLyuvqimOtwi6LNfZ8+9b5oyj5plGNp5akktm1dGkyYGX3kbfMvLeAsnvLpwgrXlK7im7JaXWzaZ2Pi33nyk/R2INVPDpq6mnHe7O64JxWv0JFR1s5O1nsS324viZqFXK7rxXFcGaqFPWcVslC8b7WlaS9iqicdzfilb0JqhaFO+uyK2v+bWSpJN6bFor7fH1CrqUbxb3xa05PS/n7guPgvitukmn9PVIeMlHZrLjuXTnzGAaiskn8W/lwXUqhMEI+4Yx1CrMw1xEg2IHvoRkQUwIh0KhsxR4JHT7EhKNWEsry6q9tPM5iZfQqvNG7dlJb9mu40kNONoRVSeaX4n3Yq7s3ffogU8Wo/BCK/NJZpdddEXdvR+9v80Yv0sc8iT2sq1pSbcm31NvYtS1WK+a8fM58SynKzT4O4Ina/GUstSUeD9NxWkdHtmN3CovxRs+q/Zo5yBPbRjP7k+UmvJ2RUjTj4Wnm/DNZ0+urXgzOElow7vmjxV11jqvTN5hwcssoy3X16PR+lwYX4r7lGTfk19UvEqjwIrqVKCcYxulKOZRb2StJrK3u3W6lcMG4PNUWVLi1eT3JWJjneEJcb362in6owt7AstvaD77fzWl5pMroTaaa3a+Wv0JVeanF74919NsX7rwJgbOVm7ZlKN3sV00vdBF1PDxcU3VjF/LaTl6IoqqGyLcnxasvLaJVoyjdSTT/nmLSpSexN+AF+AV5OPzxcfH4o+sUVUoa9WBNxknsad11RvhBOqpr4H33+W2sovmn7oBsc1Jya2wk4v/ABvo/PQz4P449SuFdqV3re+ZcU9qNFKKi3JSTiovLr3rtWStx11B2y007XZpx1PvX3TtNeOrXg7ozRloW0q1llkm4t3W5p8YsiEhE1Uqlskvlcl4Kz/5MppKF/iaX+OvvYtqTTaUVZLRcddrfNhWvE5VK1pWS0s1azV72sIoQfwyaf5v1RW5ZorjHRcWns8n7iLaXKtMLxk07xfqv2LcRDvXVu9rbry8zPOveKTWzY99uBYpXgvyu3g/3Cg9AXJGo1sfhu8h01vVua/RkETGuPGjf4Wny2Pyf0K5xadmmnwYDp7QKQERICyDCLBXQ6A8IFIFgo2y6naDzUaU+F4P6ezOaXQxDUHDRptPo1vRURZ2ZDIRajpBlujik6ThK9004/uZbCDAy14fE2jlks0b7Ho1zi9wyVL/ANi5d1+pkTGIuVtSqmrQVlvvrJ9X9BYoruRMI1ObaSb0Tdlze32RVISNQkkBfh6uVu+sZK0lxW3Txs/AkoJbHdcSkZPQDTTxs4qynK3C/sLVryl8Um/EzoMWDJ5RJFtXV3Z7VcXMGLIHXoS3uIpcNw0ZO+/yAty7iBVOXyy8mSVKXyy/+WAq2lpU6b3p3fJjt6EFykNcqgyy2gUyLKc2r81Z8CvKEqmT1HuIw7gLYsbNcqi9AtgWqIaaEpyLEiKdBTBEKRR4ZBDYKRpEGREMkELEdkSGYC2C0OohAVBVw3Cnw4BC2Commngajt3bXdu80tbX3l0cGku/NdE17si4YEiyEG9mtjW6lGOyMpcns8xodptfDGMb6bPLTqkDDPDAzf4Xs36eOpoh2XNfE1Hr6bNN5nnjpv8AFZctPYpdR31bfUGm5YOC21Y+GoXCgmtZPjvXNbjnsZRe5X6Az+nRjXorZTbe+7svBNsD7SX4aVNdVfwMkKE3si/If/RVHu2c1/GDMtK7WnuUFw7q0I+0qnz+i/QppYGWl3FXtz27/wCcCz/RrfUiv51C7FdpVfnf0GWPqL8b9BFhI3s6qXgtdN2tvC48sJD/AMq9NVt47eRNm0/3Gqvxv0LP9znban1iit4KO6rF+G31EpYLT+5Dlq7edi7NtcMe3tUJdYr3Q7rwe2mvBtGRYOS3wfLN/P4y1Yafy+TT9vAbNrn/AEnunHxTJLDxtpNdGmjLle9fQeJBY8NKy39HdeguXU6H+2tRWWXfXOylyT3P+aGOKk4tpqVviV9Vz/6E67X4z+AhEe5S5cCOREPFlykZc5cpXQGmLQ1ilMtKrxA9hbhRpDxQ1xIhAdBZqw2FpuN6lRR1tlSbl1Hbox2ZqnVZY/qDDJTi3old8jUsDO15Wjwu1rruBUx8tkUoLhHToUOo2+82+rA0ZKUdrc3y+EkMZb4IqPAyXDFkTK6eJnLbJ9NiK7CMsuAGyNkiwMAyWpvhPDpK6nJ73olffZXOdcGwI6bx1NaRpebX0Qs+05bowiul/V+Bz5OwHILlrljZv8TXSy57imdeV7Zn5sruVuQQ8mwORVKQmYCyUySmUOW8R1Cq0KqSNYxSqlP9QYHVWIfHxNuFxMktunscOEuZ0MJVsiSO/HEyaWt1z1GepzqOISNf+oildvTaRV+Ix8owai9ui4rjY0fZele9nt2rlvOOsSpyaVrJbufU632arZZybeii2+i1Z5Wtm0O+lJrxzntw8Xi6lGq4zuu9LJJvScU7Jp7911uNFHtZtbIy52/Q1dk9pUcbCVOdnq5OMtHtdpJ7muK2HmcVQjTrShSqOUFKybV3zT421MzXG4l00xfxtXb0VHGptZoqz2WudnGYVQytbJrZwa/7PNYSkst75pX2vhyW49VjdaVGT4P6GuOZzLm+q46xWJrGGKI4Iy5DxaPVwvFRQUCwyiaQ1iMkURgMmFAykvwCJcOYS4twHchospuMmEWykFVLFabBYgfOFMRBAZkuAjALkDMKxWA0piuSAyuTCpJlTZJMonIojmVTkV1KhRKqawqycivMI5i5i4VrjUL6eKsc5TF/qkwO7TxrNNHtHSzPMOuxHi2t4+I9rgMusoq19Ht9tx3ex6GaNT80Jx84tHnew19zFva1fz1Xoel+z1S2Y5LT5Po1iftvmdLA1orOo2yxzXVSndK2uyV72urGrs+Tk7eZs7Y7ESrzyyaTk2o22Zney5amns/s5Q1zNvmkamYmHvE426eBp2Vrs9h2nFKjS6/Q8phbZkmewx0U8PHk1b1Q4e7fxzfVbrDjxkXxiZpDwqHq4HjYFtzPFluY0gthuVgAszEbETIENcUiBcB0FCXCgLLkchGNCIBRIjZSZSAoDDlIwFkxLsaSAwEm2VzZZJlc2VVM2ZqrL5syVZFgZ6sjO5D1jO2bhVmYGYrbBcotziOQlxZSIBOYtOLnJRW2TS89BZs29gU81ePK8vS3u0WZxC1jMw99h4JRSWxLQ6HY9SzkuRz47C3AVGpnz7Pp16V9pU05X3mWKOp2lh95TgMG5NGctQ29j9mOTueg7aWWjFX/ABJddJGjB0VThd2Wmre44PaONdWXCK+H9WdFK/GN9y4ufk+Wmdy1GjUsIkNdbzTlePQyRXfQZM2HuRMQKCHb1ITKQAoOUFx0FCwwCJhBQyQlyZiCwCkVqRGwLswrkI2LmAZsUDloVuXAoaTKpyC2VTYgVzZmqF85GaoaVkrGdsurMzyNQqNguQFygiSHFkQVTOv9k43qyfCPu/2ORNHY+yP92f8Aivcl/WW+P2h7RD4WXfXUST7pRSlqcFn0qxp6mrRz2sdDs3s9R1sZvs88yd9xq7XxuSOWPxS9F+56cdYnylzct5rmrN2vjc3ci+6nrzf6HGnJpllSZVKR6uOZyZMYTQGcI8kEBDYZDJhIBEyMhADmCmQgBzEuQgQGwJkIAGyORCAFSJIhAFlsFRCAK2VzIQQM8zPNkIaVkqmaTAQ3CgQhADcDIQCuR3/slGylLfmt4JJ/VkIY5PV68Xs9bHU0VsBZxa1jLUhDgs76z09N2LD+nCUtyi35K5wsRXc5OUtrflwSIQ6K+sOHnnykyVyl8CENPAiLtCE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71856"/>
            <a:ext cx="727280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9457"/>
            <a:ext cx="3960440" cy="24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Фотографии школ</a:t>
            </a:r>
            <a:endParaRPr lang="ru-RU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5977"/>
            <a:ext cx="3780000" cy="257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feoschool13.krimedu.com/uploads/editor/636/496410/sitepage_1/images/foto_shkol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04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371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4000" b="1" dirty="0" smtClean="0"/>
              <a:t>Father’s school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8320" y="4437112"/>
            <a:ext cx="397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Mother’s school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858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784976" cy="2952328"/>
          </a:xfrm>
        </p:spPr>
        <p:txBody>
          <a:bodyPr>
            <a:normAutofit/>
          </a:bodyPr>
          <a:lstStyle/>
          <a:p>
            <a:r>
              <a:rPr lang="en-US" sz="7200" b="1" i="1" dirty="0" smtClean="0"/>
              <a:t>Thanks for attention!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encrypted-tbn1.gstatic.com/images?q=tbn:ANd9GcQSgYZh51OQWpiUyfMtA5DYp59rpIU1FHzUjYghwEOHIAt9LlMU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5136"/>
            <a:ext cx="68958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Schools of my parents</vt:lpstr>
      <vt:lpstr>First teachers</vt:lpstr>
      <vt:lpstr>Favorite teachers of my parents</vt:lpstr>
      <vt:lpstr>Favorite subject</vt:lpstr>
      <vt:lpstr>Unloved subject</vt:lpstr>
      <vt:lpstr>If they liked to go to school</vt:lpstr>
      <vt:lpstr>If they liked doing homework</vt:lpstr>
      <vt:lpstr>Фотографии школ</vt:lpstr>
      <vt:lpstr>Thanks for attention!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of my parents</dc:title>
  <dc:creator>User</dc:creator>
  <cp:lastModifiedBy>User</cp:lastModifiedBy>
  <cp:revision>17</cp:revision>
  <dcterms:created xsi:type="dcterms:W3CDTF">2014-04-28T16:46:25Z</dcterms:created>
  <dcterms:modified xsi:type="dcterms:W3CDTF">2014-04-28T20:13:30Z</dcterms:modified>
</cp:coreProperties>
</file>