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9" r:id="rId3"/>
    <p:sldId id="257" r:id="rId4"/>
    <p:sldId id="258" r:id="rId5"/>
    <p:sldId id="259" r:id="rId6"/>
    <p:sldId id="261" r:id="rId7"/>
    <p:sldId id="267" r:id="rId8"/>
    <p:sldId id="262" r:id="rId9"/>
    <p:sldId id="263" r:id="rId10"/>
    <p:sldId id="265" r:id="rId11"/>
    <p:sldId id="268" r:id="rId12"/>
    <p:sldId id="266" r:id="rId13"/>
    <p:sldId id="264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7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7A62E3-7CFB-4184-B0F5-14A0ADC2F706}" type="datetimeFigureOut">
              <a:rPr lang="ru-RU"/>
              <a:pPr>
                <a:defRPr/>
              </a:pPr>
              <a:t>20.04.2013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748313-7594-449C-A4FF-CA41D50F5A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6D39A0-3CB6-403C-89CF-81C33BD3FFC2}" type="datetimeFigureOut">
              <a:rPr lang="ru-RU"/>
              <a:pPr>
                <a:defRPr/>
              </a:pPr>
              <a:t>20.04.2013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C0F7B0-56F3-4981-9512-4C78D08384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E741D-05F5-49D5-9175-79EAD40541B9}" type="datetimeFigureOut">
              <a:rPr lang="ru-RU"/>
              <a:pPr>
                <a:defRPr/>
              </a:pPr>
              <a:t>20.04.2013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CDA53-3DB3-41B2-968F-CFD85AD2C9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5D3E6-8E1D-49C3-9CEA-CD72D26D922A}" type="datetimeFigureOut">
              <a:rPr lang="ru-RU"/>
              <a:pPr>
                <a:defRPr/>
              </a:pPr>
              <a:t>20.04.2013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977AB8-76D6-4384-9761-306C524B24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3AA8C-7FBD-446C-A5F4-286729391468}" type="datetimeFigureOut">
              <a:rPr lang="ru-RU"/>
              <a:pPr>
                <a:defRPr/>
              </a:pPr>
              <a:t>20.04.2013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2AB83-2373-4363-844F-6736E806AD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B87110-7724-46DF-B5CF-F2B3B5B39658}" type="datetimeFigureOut">
              <a:rPr lang="ru-RU"/>
              <a:pPr>
                <a:defRPr/>
              </a:pPr>
              <a:t>20.04.2013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58241-CAFD-4BBF-A500-969D3E3CB8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DB8B80-0BDB-4D6F-B8D8-8919C0F8BC12}" type="datetimeFigureOut">
              <a:rPr lang="ru-RU"/>
              <a:pPr>
                <a:defRPr/>
              </a:pPr>
              <a:t>20.04.2013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0B254-2852-4FB7-89B6-319E86E5D1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650191-96C5-4055-B112-348FE5338573}" type="datetimeFigureOut">
              <a:rPr lang="ru-RU"/>
              <a:pPr>
                <a:defRPr/>
              </a:pPr>
              <a:t>20.04.2013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F7F57-D92D-46B4-ADF4-35CDFED2C1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4F1AB-99D0-4DFC-A48E-AEBB7FBFDF3D}" type="datetimeFigureOut">
              <a:rPr lang="ru-RU"/>
              <a:pPr>
                <a:defRPr/>
              </a:pPr>
              <a:t>20.04.2013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FCAAD-759D-4AD3-A829-2D16F9CA95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B7066B-7221-4FB2-A7F0-568E06F56FA1}" type="datetimeFigureOut">
              <a:rPr lang="ru-RU"/>
              <a:pPr>
                <a:defRPr/>
              </a:pPr>
              <a:t>20.04.2013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FFA696-121C-4814-BB08-2EF6614B93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88231A-4BF0-4F87-A0A4-A30E5796646C}" type="datetimeFigureOut">
              <a:rPr lang="ru-RU"/>
              <a:pPr>
                <a:defRPr/>
              </a:pPr>
              <a:t>20.04.2013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C8902B-FC1D-4C6A-A143-A556A71C37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555C71E-A1AD-4BD4-BB3B-7730478CB665}" type="datetimeFigureOut">
              <a:rPr lang="ru-RU"/>
              <a:pPr>
                <a:defRPr/>
              </a:pPr>
              <a:t>20.04.2013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FEEBF29-ACF4-48BB-9B9B-5A70DBF50E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29" r:id="rId2"/>
    <p:sldLayoutId id="2147483738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9" r:id="rId9"/>
    <p:sldLayoutId id="2147483735" r:id="rId10"/>
    <p:sldLayoutId id="214748373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800" dirty="0" smtClean="0"/>
              <a:t>Красота нерукотворного мира</a:t>
            </a:r>
            <a:endParaRPr lang="ru-RU" sz="4800" dirty="0"/>
          </a:p>
        </p:txBody>
      </p:sp>
      <p:sp>
        <p:nvSpPr>
          <p:cNvPr id="512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500438"/>
            <a:ext cx="7854950" cy="2428875"/>
          </a:xfrm>
        </p:spPr>
        <p:txBody>
          <a:bodyPr/>
          <a:lstStyle/>
          <a:p>
            <a:pPr marR="0" eaLnBrk="1" hangingPunct="1">
              <a:lnSpc>
                <a:spcPct val="90000"/>
              </a:lnSpc>
            </a:pPr>
            <a:r>
              <a:rPr lang="ru-RU" sz="2400" b="1" smtClean="0"/>
              <a:t>Здесь мало увидеть,</a:t>
            </a:r>
          </a:p>
          <a:p>
            <a:pPr marR="0" eaLnBrk="1" hangingPunct="1">
              <a:lnSpc>
                <a:spcPct val="90000"/>
              </a:lnSpc>
            </a:pPr>
            <a:r>
              <a:rPr lang="ru-RU" sz="2400" b="1" smtClean="0"/>
              <a:t>Здесь надо всмотреться,</a:t>
            </a:r>
          </a:p>
          <a:p>
            <a:pPr marR="0" eaLnBrk="1" hangingPunct="1">
              <a:lnSpc>
                <a:spcPct val="90000"/>
              </a:lnSpc>
            </a:pPr>
            <a:r>
              <a:rPr lang="ru-RU" sz="2400" b="1" smtClean="0"/>
              <a:t>Чтоб ясной любовью</a:t>
            </a:r>
          </a:p>
          <a:p>
            <a:pPr marR="0" eaLnBrk="1" hangingPunct="1">
              <a:lnSpc>
                <a:spcPct val="90000"/>
              </a:lnSpc>
            </a:pPr>
            <a:r>
              <a:rPr lang="ru-RU" sz="2400" b="1" smtClean="0"/>
              <a:t>Наполнилось сердце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Nature_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9600" y="0"/>
            <a:ext cx="9753600" cy="73152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picv0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260350"/>
            <a:ext cx="7056438" cy="630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44511657_778586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84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6387" name="Picture 5" descr="3372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0200" y="3357563"/>
            <a:ext cx="2663825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весна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Содержимое 2"/>
          <p:cNvSpPr>
            <a:spLocks noGrp="1"/>
          </p:cNvSpPr>
          <p:nvPr>
            <p:ph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just" eaLnBrk="1" hangingPunct="1"/>
            <a:r>
              <a:rPr lang="ru-RU" sz="2400" b="1" dirty="0" smtClean="0">
                <a:solidFill>
                  <a:srgbClr val="002060"/>
                </a:solidFill>
              </a:rPr>
              <a:t>«Мир есть книга. Она открыта каждому человеку. Она учит добру и красоте. Перевернём страничку этой книги. Ты видишь Землю. На Земле и над ней – великое множество творений: жучков, муравьёв, весёлых стрекоз, разноцветных бабочек. Мир сотворил Бог. Бог присутствует везде, но увидеть Его нельзя. Если быть внимательным, то можно научиться видеть в красоте и разумном устройстве мира Премудрость и Любовь Бога, создавшего мир. Войдём в тихую, свежую тень берёзовой рощи. Пройдём по лесной полянке с цветущими колокольчиками. Мир украшен разнообразными растениями: травой полевой, лилиями…Посмотри, как они растут! А вот зашумел о чём-то ветерок. Мир звучит голосами нежных птиц небесных. Кто их питает? Звенит весёлый дождик, ворчит шумный гром. Откуда они? И ты спрашиваешь: «Как научиться читать эту книгу, понимать наш красивый мир?» И просто, и трудно: надо научиться видеть, слышать и рассуждать». </a:t>
            </a:r>
          </a:p>
          <a:p>
            <a:pPr algn="just" eaLnBrk="1" hangingPunct="1"/>
            <a:endParaRPr lang="ru-RU" sz="2400" b="1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7171" name="Picture 4" descr="mir_ruki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2875" y="214313"/>
            <a:ext cx="8858250" cy="64293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cX55IuSMdC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785813" y="285750"/>
            <a:ext cx="7572375" cy="6357938"/>
          </a:xfrm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9219" name="Picture 4" descr="1184661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85750" y="214313"/>
            <a:ext cx="8572500" cy="6448425"/>
          </a:xfrm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4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16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220193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3082058_lar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866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1244955958_globe-05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35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5" descr="55782893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404813"/>
            <a:ext cx="118110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8" descr="голубь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5060950"/>
            <a:ext cx="208915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9" descr="голубь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9527670" flipH="1">
            <a:off x="4572000" y="1196975"/>
            <a:ext cx="1368425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10" descr="0811f26fa5853e2028548327a9409204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56325" y="-315913"/>
            <a:ext cx="3311525" cy="3311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41</TotalTime>
  <Words>186</Words>
  <PresentationFormat>Экран (4:3)</PresentationFormat>
  <Paragraphs>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Поток</vt:lpstr>
      <vt:lpstr>Красота нерукотворного мира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Красота нерукотворного мира</dc:title>
  <cp:lastModifiedBy>Valued Acer Customer</cp:lastModifiedBy>
  <cp:revision>8</cp:revision>
  <dcterms:modified xsi:type="dcterms:W3CDTF">2013-04-19T21:32:02Z</dcterms:modified>
</cp:coreProperties>
</file>