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3" r:id="rId2"/>
    <p:sldId id="264" r:id="rId3"/>
    <p:sldId id="256" r:id="rId4"/>
    <p:sldId id="257" r:id="rId5"/>
    <p:sldId id="259" r:id="rId6"/>
    <p:sldId id="260" r:id="rId7"/>
  </p:sldIdLst>
  <p:sldSz cx="9144000" cy="6858000" type="screen4x3"/>
  <p:notesSz cx="6815138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593" autoAdjust="0"/>
    <p:restoredTop sz="86325" autoAdjust="0"/>
  </p:normalViewPr>
  <p:slideViewPr>
    <p:cSldViewPr>
      <p:cViewPr varScale="1">
        <p:scale>
          <a:sx n="64" d="100"/>
          <a:sy n="64" d="100"/>
        </p:scale>
        <p:origin x="-13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Региональный проект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0032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2">
                    <a:lumMod val="75000"/>
                  </a:schemeClr>
                </a:solidFill>
              </a:rPr>
              <a:t>Инженерные уроки</a:t>
            </a:r>
            <a:endParaRPr lang="ru-RU" sz="7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Участники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Калашников Данил, 10а</a:t>
            </a:r>
          </a:p>
          <a:p>
            <a:pPr lvl="0"/>
            <a:r>
              <a:rPr lang="ru-RU" dirty="0" smtClean="0"/>
              <a:t>Кузнецов Павел, 10а</a:t>
            </a:r>
          </a:p>
          <a:p>
            <a:pPr lvl="0"/>
            <a:r>
              <a:rPr lang="ru-RU" dirty="0" smtClean="0"/>
              <a:t>Ефимов Артем, 10а</a:t>
            </a:r>
          </a:p>
          <a:p>
            <a:pPr lvl="0"/>
            <a:r>
              <a:rPr lang="ru-RU" dirty="0" smtClean="0"/>
              <a:t>Фокин Александр, 10а</a:t>
            </a:r>
          </a:p>
          <a:p>
            <a:pPr lvl="0"/>
            <a:r>
              <a:rPr lang="ru-RU" dirty="0" smtClean="0"/>
              <a:t>Яковлев Максим, 10а</a:t>
            </a:r>
          </a:p>
          <a:p>
            <a:pPr lvl="0"/>
            <a:r>
              <a:rPr lang="ru-RU" dirty="0" smtClean="0"/>
              <a:t>Нефедов Дмитрий, 10а</a:t>
            </a:r>
          </a:p>
          <a:p>
            <a:pPr lvl="0"/>
            <a:r>
              <a:rPr lang="ru-RU" dirty="0" err="1" smtClean="0"/>
              <a:t>Ялынычев</a:t>
            </a:r>
            <a:r>
              <a:rPr lang="ru-RU" dirty="0" smtClean="0"/>
              <a:t> Константин, 10в</a:t>
            </a:r>
          </a:p>
          <a:p>
            <a:pPr lvl="0"/>
            <a:r>
              <a:rPr lang="ru-RU" dirty="0" smtClean="0"/>
              <a:t>Березин Валерий, 10в</a:t>
            </a:r>
          </a:p>
          <a:p>
            <a:pPr lvl="0"/>
            <a:r>
              <a:rPr lang="ru-RU" dirty="0" smtClean="0"/>
              <a:t>Нетужилова Ольга, 10в</a:t>
            </a:r>
          </a:p>
          <a:p>
            <a:pPr lvl="0"/>
            <a:r>
              <a:rPr lang="ru-RU" dirty="0" smtClean="0"/>
              <a:t>Демин Илья, 10в</a:t>
            </a:r>
          </a:p>
          <a:p>
            <a:pPr lvl="0"/>
            <a:r>
              <a:rPr lang="ru-RU" dirty="0" smtClean="0"/>
              <a:t>Тихонова Галина, 10в</a:t>
            </a:r>
          </a:p>
          <a:p>
            <a:pPr lvl="0"/>
            <a:r>
              <a:rPr lang="ru-RU" dirty="0" err="1" smtClean="0"/>
              <a:t>Ширшов</a:t>
            </a:r>
            <a:r>
              <a:rPr lang="ru-RU" dirty="0" smtClean="0"/>
              <a:t> Дмитрий, 10в</a:t>
            </a:r>
          </a:p>
          <a:p>
            <a:pPr lvl="0"/>
            <a:r>
              <a:rPr lang="ru-RU" dirty="0" smtClean="0"/>
              <a:t>Курбатов Иван, 10б</a:t>
            </a:r>
          </a:p>
          <a:p>
            <a:pPr lvl="0"/>
            <a:r>
              <a:rPr lang="ru-RU" dirty="0" smtClean="0"/>
              <a:t>Петров Александр, 10в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Расулов Илья, 8а</a:t>
            </a:r>
          </a:p>
          <a:p>
            <a:pPr lvl="0"/>
            <a:r>
              <a:rPr lang="ru-RU" dirty="0" err="1" smtClean="0"/>
              <a:t>Кухарчук</a:t>
            </a:r>
            <a:r>
              <a:rPr lang="ru-RU" dirty="0" smtClean="0"/>
              <a:t> Роман, 8а</a:t>
            </a:r>
          </a:p>
          <a:p>
            <a:pPr lvl="0"/>
            <a:r>
              <a:rPr lang="ru-RU" dirty="0" err="1" smtClean="0"/>
              <a:t>Матаев</a:t>
            </a:r>
            <a:r>
              <a:rPr lang="ru-RU" dirty="0" smtClean="0"/>
              <a:t> Николай, 8б</a:t>
            </a:r>
          </a:p>
          <a:p>
            <a:pPr lvl="0"/>
            <a:r>
              <a:rPr lang="ru-RU" dirty="0" err="1" smtClean="0"/>
              <a:t>Ионова</a:t>
            </a:r>
            <a:r>
              <a:rPr lang="ru-RU" dirty="0" smtClean="0"/>
              <a:t> Дарья, 8б</a:t>
            </a:r>
          </a:p>
          <a:p>
            <a:pPr lvl="0"/>
            <a:r>
              <a:rPr lang="ru-RU" dirty="0" smtClean="0"/>
              <a:t>Тимофеев Владислав, 8б</a:t>
            </a:r>
          </a:p>
          <a:p>
            <a:pPr lvl="0"/>
            <a:r>
              <a:rPr lang="ru-RU" dirty="0" err="1" smtClean="0"/>
              <a:t>Усталков</a:t>
            </a:r>
            <a:r>
              <a:rPr lang="ru-RU" dirty="0" smtClean="0"/>
              <a:t> Александр, 8б</a:t>
            </a:r>
          </a:p>
          <a:p>
            <a:pPr lvl="0"/>
            <a:r>
              <a:rPr lang="ru-RU" dirty="0" smtClean="0"/>
              <a:t>Васина Алина , 8б</a:t>
            </a:r>
          </a:p>
          <a:p>
            <a:pPr lvl="0"/>
            <a:r>
              <a:rPr lang="ru-RU" dirty="0" smtClean="0"/>
              <a:t>Скотников Никита,8б</a:t>
            </a:r>
          </a:p>
          <a:p>
            <a:pPr lvl="0"/>
            <a:r>
              <a:rPr lang="ru-RU" dirty="0" smtClean="0"/>
              <a:t>Горшенин Олег, 8в</a:t>
            </a:r>
          </a:p>
          <a:p>
            <a:pPr lvl="0"/>
            <a:r>
              <a:rPr lang="ru-RU" dirty="0" smtClean="0"/>
              <a:t>Воронов Данила, 8г</a:t>
            </a:r>
          </a:p>
          <a:p>
            <a:pPr lvl="0"/>
            <a:r>
              <a:rPr lang="ru-RU" dirty="0" err="1" smtClean="0"/>
              <a:t>Шишерина</a:t>
            </a:r>
            <a:r>
              <a:rPr lang="ru-RU" dirty="0" smtClean="0"/>
              <a:t> Екатерина, 8г</a:t>
            </a:r>
          </a:p>
          <a:p>
            <a:pPr lvl="0"/>
            <a:r>
              <a:rPr lang="ru-RU" dirty="0" err="1" smtClean="0"/>
              <a:t>Русанов</a:t>
            </a:r>
            <a:r>
              <a:rPr lang="ru-RU" dirty="0" smtClean="0"/>
              <a:t> Евгений, 8г</a:t>
            </a:r>
          </a:p>
          <a:p>
            <a:pPr lvl="0"/>
            <a:r>
              <a:rPr lang="ru-RU" dirty="0" smtClean="0"/>
              <a:t>Шабанов Максим, 8г</a:t>
            </a:r>
          </a:p>
          <a:p>
            <a:pPr lvl="0"/>
            <a:r>
              <a:rPr lang="ru-RU" dirty="0" err="1" smtClean="0"/>
              <a:t>Лапушкин</a:t>
            </a:r>
            <a:r>
              <a:rPr lang="ru-RU" dirty="0" smtClean="0"/>
              <a:t> Дмитрий, 8б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1. ЗАВУЧ 2013-14 на 30.12.2013\инженерные уроки\фото\DSC055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4191684" cy="314327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1028" name="Picture 4" descr="F:\1. ЗАВУЧ 2013-14 на 30.12.2013\инженерные уроки\фото\DSC055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500042"/>
            <a:ext cx="4191684" cy="314327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Lef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1029" name="Picture 5" descr="F:\1. ЗАВУЧ 2013-14 на 30.12.2013\инженерные уроки\фото\DSC055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786190"/>
            <a:ext cx="3643338" cy="2732077"/>
          </a:xfrm>
          <a:prstGeom prst="rect">
            <a:avLst/>
          </a:prstGeom>
          <a:noFill/>
          <a:scene3d>
            <a:camera prst="perspectiveFront"/>
            <a:lightRig rig="threePt" dir="t"/>
          </a:scene3d>
        </p:spPr>
      </p:pic>
      <p:sp>
        <p:nvSpPr>
          <p:cNvPr id="8" name="TextBox 7"/>
          <p:cNvSpPr txBox="1"/>
          <p:nvPr/>
        </p:nvSpPr>
        <p:spPr>
          <a:xfrm>
            <a:off x="5072066" y="5143512"/>
            <a:ext cx="35719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ru-RU" sz="2400" dirty="0" smtClean="0"/>
              <a:t>Теоретические занятия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1. ЗАВУЧ 2013-14 на 30.12.2013\инженерные уроки\фото\DSC056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4029079" cy="30213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softRound"/>
            <a:extrusionClr>
              <a:srgbClr val="000000"/>
            </a:extrusionClr>
          </a:sp3d>
        </p:spPr>
      </p:pic>
      <p:pic>
        <p:nvPicPr>
          <p:cNvPr id="2051" name="Picture 3" descr="F:\1. ЗАВУЧ 2013-14 на 30.12.2013\инженерные уроки\фото\DSC056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500042"/>
            <a:ext cx="3861439" cy="28956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relaxedInset"/>
            <a:extrusionClr>
              <a:srgbClr val="000000"/>
            </a:extrusionClr>
          </a:sp3d>
        </p:spPr>
      </p:pic>
      <p:pic>
        <p:nvPicPr>
          <p:cNvPr id="2052" name="Picture 4" descr="F:\1. ЗАВУЧ 2013-14 на 30.12.2013\инженерные уроки\фото\DSC056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571876"/>
            <a:ext cx="3861407" cy="28956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riblet"/>
            <a:extrusionClr>
              <a:srgbClr val="000000"/>
            </a:extrusionClr>
          </a:sp3d>
        </p:spPr>
      </p:pic>
      <p:pic>
        <p:nvPicPr>
          <p:cNvPr id="2053" name="Picture 5" descr="F:\1. ЗАВУЧ 2013-14 на 30.12.2013\инженерные уроки\фото\DSC056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500438"/>
            <a:ext cx="3929090" cy="29463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divot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1. ЗАВУЧ 2013-14 на 30.12.2013\инженерные уроки\фото\DSC056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374709"/>
            <a:ext cx="8143932" cy="61069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Left"/>
            <a:lightRig rig="threePt" dir="t">
              <a:rot lat="0" lon="0" rev="21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1. ЗАВУЧ 2013-14 на 30.12.2013\инженерные уроки\фото\DSC056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072494" cy="60534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obliqueTopRight"/>
            <a:lightRig rig="threePt" dir="t">
              <a:rot lat="0" lon="0" rev="2100000"/>
            </a:lightRig>
          </a:scene3d>
          <a:sp3d extrusionH="25400">
            <a:bevelT w="304800" h="152400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</TotalTime>
  <Words>118</Words>
  <PresentationFormat>Экран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Яркая</vt:lpstr>
      <vt:lpstr>Региональный проект</vt:lpstr>
      <vt:lpstr>Участники проекта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7</cp:revision>
  <dcterms:modified xsi:type="dcterms:W3CDTF">2014-06-28T19:35:05Z</dcterms:modified>
</cp:coreProperties>
</file>