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78" r:id="rId3"/>
    <p:sldId id="279" r:id="rId4"/>
    <p:sldId id="267" r:id="rId5"/>
    <p:sldId id="256" r:id="rId6"/>
    <p:sldId id="257" r:id="rId7"/>
    <p:sldId id="258" r:id="rId8"/>
    <p:sldId id="265" r:id="rId9"/>
    <p:sldId id="263" r:id="rId10"/>
    <p:sldId id="266" r:id="rId11"/>
    <p:sldId id="272" r:id="rId12"/>
    <p:sldId id="268" r:id="rId13"/>
    <p:sldId id="271" r:id="rId14"/>
    <p:sldId id="270" r:id="rId15"/>
    <p:sldId id="276" r:id="rId16"/>
    <p:sldId id="277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14B35-2175-421B-80A7-05CD72241611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E1E27-9D66-40AF-B867-FA9BE29E17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1E27-9D66-40AF-B867-FA9BE29E17D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3BCEFD-1F41-4A0F-A796-4EFDED51E58D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6C6D59-1118-487A-A740-B0C1547A0DE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talnya.ru/upload/482/9919646689668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09/09/12/663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riturs.com/Raznoe/4004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4/Dolmen_Russia_Kavkaz_Jane_2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talnya.ru/upload/482/9919646689668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teume.ucoz.net/_si/0/70804003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6/Armenian_Qarhunj01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2/Glantane_East_Wedge_Tomb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60/746/60746344_1221817905_malta_megalit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dagtk.net/forum/uploads/651_450px-dolmen_russia_kavkaz_jane_1.jpg" TargetMode="External"/><Relationship Id="rId7" Type="http://schemas.openxmlformats.org/officeDocument/2006/relationships/hyperlink" Target="http://upload.wikimedia.org/wikipedia/commons/b/b6/Armenian_Qarhunj0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7/72/Glantane_East_Wedge_Tomb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static/galleries/0018/0018048/3724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a/Gobekli.jp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5/Paulnabron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tnikost.gorod.tomsk.ru/uploads/30274/1267103683/0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awd.ru/data/media/16/PA22044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gtk.net/forum/uploads/651_450px-dolmen_russia_kavkaz_jane_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05800" cy="1981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Мегалиты – древнейшие архитектурные сооружения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Картинка 103 из 32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8814"/>
          <a:stretch>
            <a:fillRect/>
          </a:stretch>
        </p:blipFill>
        <p:spPr bwMode="auto">
          <a:xfrm>
            <a:off x="1403648" y="2802919"/>
            <a:ext cx="6480720" cy="36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509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ольмен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Картинка 57 из 32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816839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ольмен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Геленджике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Картинка 107 из 32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817"/>
          <a:stretch>
            <a:fillRect/>
          </a:stretch>
        </p:blipFill>
        <p:spPr bwMode="auto">
          <a:xfrm>
            <a:off x="2051720" y="980728"/>
            <a:ext cx="4968552" cy="5557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Дольмен на р.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Жанэ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Пшадские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водопады, Геленджик)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Картинка 91 из 32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40768"/>
            <a:ext cx="6936236" cy="5192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229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Стоунхендж (Англия)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Картинка 103 из 32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7915586" cy="5524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97 из 32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8277726" cy="501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os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45" y="620688"/>
            <a:ext cx="8387119" cy="5552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lost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4096"/>
            <a:ext cx="4040466" cy="604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Зоратц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Карер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(Армения)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Файл:Armenian Qarhunj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Глантан-Ист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(долина р. Кил, Ирландия)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Файл:Glantane East Wedge To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7968426" cy="494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949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Мальтийские мегалиты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Картинка 1 из 32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57086"/>
            <a:ext cx="8138483" cy="5420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620688"/>
            <a:ext cx="29523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Мегалиты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996952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Менгир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996952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Дольмен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996952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Кромлех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5" idx="0"/>
          </p:cNvCxnSpPr>
          <p:nvPr/>
        </p:nvCxnSpPr>
        <p:spPr>
          <a:xfrm rot="5400000">
            <a:off x="3877072" y="2266020"/>
            <a:ext cx="1461864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rot="10800000" flipV="1">
            <a:off x="1799692" y="1535882"/>
            <a:ext cx="2125824" cy="146107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5293668" y="1535882"/>
            <a:ext cx="2122648" cy="146107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Картинка 32 из 32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890" b="26291"/>
          <a:stretch>
            <a:fillRect/>
          </a:stretch>
        </p:blipFill>
        <p:spPr bwMode="auto">
          <a:xfrm>
            <a:off x="971600" y="4221088"/>
            <a:ext cx="1654342" cy="1584176"/>
          </a:xfrm>
          <a:prstGeom prst="rect">
            <a:avLst/>
          </a:prstGeom>
          <a:noFill/>
        </p:spPr>
      </p:pic>
      <p:pic>
        <p:nvPicPr>
          <p:cNvPr id="19" name="Picture 2" descr="Файл:Glantane East Wedge Tom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3230" t="36580" r="23456" b="17695"/>
          <a:stretch>
            <a:fillRect/>
          </a:stretch>
        </p:blipFill>
        <p:spPr bwMode="auto">
          <a:xfrm>
            <a:off x="6156176" y="4293096"/>
            <a:ext cx="2664296" cy="1192968"/>
          </a:xfrm>
          <a:prstGeom prst="rect">
            <a:avLst/>
          </a:prstGeom>
          <a:noFill/>
        </p:spPr>
      </p:pic>
      <p:pic>
        <p:nvPicPr>
          <p:cNvPr id="20" name="Picture 2" descr="Файл:Armenian Qarhunj0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3470" t="1260" b="48341"/>
          <a:stretch>
            <a:fillRect/>
          </a:stretch>
        </p:blipFill>
        <p:spPr bwMode="auto">
          <a:xfrm>
            <a:off x="3462620" y="4293096"/>
            <a:ext cx="2261507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Мегалиты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(от греч. 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мега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большой,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литос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камень) – доисторические сооружения из больших каменных блоков, соединенных без цемента или известкового раствора.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Дольмены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надгробные памятники каменного века.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Менгиры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первобытные сооружения из камней, вертикально вкопанных в землю.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Кромлехи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(кельт. </a:t>
            </a:r>
            <a:r>
              <a:rPr lang="en-US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свод, </a:t>
            </a:r>
            <a:r>
              <a:rPr lang="en-US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llech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перекрытие) – сооружения из вертикальных камней – менгиров, накрытых плоскими плитами.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49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Самый древний храм каменного века в Турции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www.point.ru/static/galleries/0018/0018048/37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92696"/>
            <a:ext cx="5184576" cy="5872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96944" cy="1268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Т-образная мегалитическая колонна из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Гёбекли-Тепе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(Турция)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Файл:Gobekli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88842"/>
            <a:ext cx="7080498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Дольмен в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Буррене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(Ирландия)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Файл:Paulnabro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Осирион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храм в Абидосе </a:t>
            </a:r>
            <a:b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(Луксор, Египет)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Картинка 6 из 32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68725"/>
            <a:ext cx="6552728" cy="4905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5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Мальта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Картинка 46 из 32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711814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Дольмен в Геленджике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а 32 из 32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96752"/>
            <a:ext cx="3937620" cy="525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</TotalTime>
  <Words>150</Words>
  <Application>Microsoft Office PowerPoint</Application>
  <PresentationFormat>Экран (4:3)</PresentationFormat>
  <Paragraphs>41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Мегалиты – древнейшие архитектурные сооружения</vt:lpstr>
      <vt:lpstr>Слайд 2</vt:lpstr>
      <vt:lpstr>Слайд 3</vt:lpstr>
      <vt:lpstr>Самый древний храм каменного века в Турции</vt:lpstr>
      <vt:lpstr>Т-образная мегалитическая колонна из Гёбекли-Тепе (Турция)</vt:lpstr>
      <vt:lpstr>Дольмен в Буррене (Ирландия)</vt:lpstr>
      <vt:lpstr>Осирион, храм в Абидосе  (Луксор, Египет)</vt:lpstr>
      <vt:lpstr>Мальта</vt:lpstr>
      <vt:lpstr>Дольмен в Геленджике</vt:lpstr>
      <vt:lpstr>Дольмен</vt:lpstr>
      <vt:lpstr>Дольмен в Геленджике</vt:lpstr>
      <vt:lpstr>Дольмен на р. Жанэ  (Пшадские водопады, Геленджик)</vt:lpstr>
      <vt:lpstr>Стоунхендж (Англия)</vt:lpstr>
      <vt:lpstr>Слайд 14</vt:lpstr>
      <vt:lpstr>Слайд 15</vt:lpstr>
      <vt:lpstr>Слайд 16</vt:lpstr>
      <vt:lpstr>Зоратц Карер (Армения)</vt:lpstr>
      <vt:lpstr>Глантан-Ист  (долина р. Кил, Ирландия)</vt:lpstr>
      <vt:lpstr>Мальтийские мегалиты </vt:lpstr>
    </vt:vector>
  </TitlesOfParts>
  <Company>EUR-T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Т-образная мегалитическая колонна из Гёбекли-Тепе (Турция</dc:title>
  <dc:creator>OSS</dc:creator>
  <cp:lastModifiedBy>OSS</cp:lastModifiedBy>
  <cp:revision>26</cp:revision>
  <dcterms:created xsi:type="dcterms:W3CDTF">2011-09-10T18:09:09Z</dcterms:created>
  <dcterms:modified xsi:type="dcterms:W3CDTF">2011-09-10T21:03:59Z</dcterms:modified>
</cp:coreProperties>
</file>