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1" r:id="rId2"/>
    <p:sldId id="258" r:id="rId3"/>
    <p:sldId id="256" r:id="rId4"/>
    <p:sldId id="257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713E-4ED1-4C32-84CB-03EDA08E45E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C6BC8-3BCC-4EDF-B4A2-F952B1081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C6BC8-3BCC-4EDF-B4A2-F952B10819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2945B9-CCBE-446D-8FA4-408249BBCB3D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98F84CB-057D-45C6-8324-731F51FDE3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olizej.at.ua/_fr/2/1609367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e.es/imagenes/14-cuevas-yacimientos-rupestres-asturias-cantabria-pais-vasco-desde-ahora-ya-son-patrimonio-humanidad/1215504860508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0/679/60679243_1277245134_y_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/data/images/1010035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cache5.art.com/p/LRG/30/3031/BYLBF00Z/prehistoric-cave-painting-of-a-wild-boar-altamira-spain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ingtrees.com/wp-content/uploads/2011/03/1.1294676789.altamira-cav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ove-rebjonok.ru/images/stories/pazvivayuschie_zanyatiya_dlya_detei_1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photos.com/photo/1x5757422/prehistoric_painting_of_the_altamira_cave_c41-377669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sjidmeru.free.fr/Monsite/images/prehistoire/lascaux-animal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oto.cz/gallery/albums/obrazy_01/img03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treasure.ru/wp-content/uploads/2011/08/Altamira-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gfx/images/news/topstories/2010/06/08/painting-cave-spain-reuters-rtr4p5j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amania.com/art/WOANTM/Week4/AltamiraCavePainting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Первобытное искусство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400" dirty="0" smtClean="0"/>
          </a:p>
          <a:p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Росписи </a:t>
            </a:r>
            <a:r>
              <a:rPr lang="ru-RU" sz="4400" dirty="0" smtClean="0"/>
              <a:t>пещеры </a:t>
            </a:r>
            <a:r>
              <a:rPr lang="ru-RU" sz="4400" dirty="0" err="1" smtClean="0"/>
              <a:t>Альтамиры</a:t>
            </a:r>
            <a:r>
              <a:rPr lang="ru-RU" sz="4400" dirty="0" smtClean="0"/>
              <a:t> (</a:t>
            </a:r>
            <a:r>
              <a:rPr lang="ru-RU" sz="4400" dirty="0" smtClean="0"/>
              <a:t>Испания)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41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79130"/>
            <a:ext cx="9144000" cy="716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47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144000" cy="658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51 из 1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083578" cy="6152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60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" y="0"/>
            <a:ext cx="9138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0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4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676456" cy="62373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5108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Пещера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Альтамира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(общий вид)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345" y="0"/>
            <a:ext cx="92977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00" y="404664"/>
            <a:ext cx="91744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5894" y="0"/>
            <a:ext cx="92198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18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90414"/>
            <a:ext cx="9144000" cy="714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24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17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а 34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38 из 1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816713" cy="600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26</Words>
  <Application>Microsoft Office PowerPoint</Application>
  <PresentationFormat>Экран (4:3)</PresentationFormat>
  <Paragraphs>19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   Первобытное искусство   </vt:lpstr>
      <vt:lpstr>Пещера Альтамира (общий вид)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EUR-T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OSS</dc:creator>
  <cp:lastModifiedBy>OSS</cp:lastModifiedBy>
  <cp:revision>11</cp:revision>
  <dcterms:created xsi:type="dcterms:W3CDTF">2011-09-10T16:15:45Z</dcterms:created>
  <dcterms:modified xsi:type="dcterms:W3CDTF">2011-09-11T08:34:24Z</dcterms:modified>
</cp:coreProperties>
</file>