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04" r:id="rId2"/>
    <p:sldId id="315" r:id="rId3"/>
    <p:sldId id="280" r:id="rId4"/>
    <p:sldId id="28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2988" autoAdjust="0"/>
  </p:normalViewPr>
  <p:slideViewPr>
    <p:cSldViewPr>
      <p:cViewPr>
        <p:scale>
          <a:sx n="70" d="100"/>
          <a:sy n="70" d="100"/>
        </p:scale>
        <p:origin x="-118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7971-A0BB-4135-BCF5-B44A5B4B895C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3B235-BCB9-4981-A1B4-1FBFE60E7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3B235-BCB9-4981-A1B4-1FBFE60E7ED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C51AD9-5C72-43C2-9A50-23C1A672B234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7155CF-7601-4038-A60A-8CCDD9209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Наличие рабочих программ, имеющих внешнюю рецензию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54163"/>
            <a:ext cx="7572428" cy="37322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Рабочая программ дисциплины «Основы экономики»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Рабочая программа дисциплины «Менеджмент»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Рабочая программа дисциплины «Экономика образовательного учреждения»</a:t>
            </a:r>
          </a:p>
          <a:p>
            <a:pPr>
              <a:buNone/>
            </a:pPr>
            <a:endParaRPr lang="ru-RU" sz="2800" dirty="0" smtClean="0">
              <a:solidFill>
                <a:schemeClr val="accent2"/>
              </a:solidFill>
            </a:endParaRPr>
          </a:p>
          <a:p>
            <a:endParaRPr lang="ru-RU" sz="2800" dirty="0" smtClean="0">
              <a:solidFill>
                <a:schemeClr val="accent2"/>
              </a:solidFill>
            </a:endParaRPr>
          </a:p>
          <a:p>
            <a:endParaRPr lang="ru-RU" sz="2800" dirty="0" smtClean="0">
              <a:solidFill>
                <a:schemeClr val="accent2"/>
              </a:solidFill>
            </a:endParaRPr>
          </a:p>
          <a:p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metodkabinet\Desktop\Новая папка\клп_000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500042"/>
            <a:ext cx="8572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3" y="1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Поощрения педагога в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межаттестационный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период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2" descr="C:\Documents and Settings\Admin\Рабочий стол\Новая папка\клп_0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428604"/>
            <a:ext cx="2286016" cy="3059754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ортфолио к аттестации\Новая папка (3)\Кривоногова Л.П7..jpg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372761"/>
            <a:ext cx="2214578" cy="3485239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Новая папка\клп_00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3375728"/>
            <a:ext cx="2500298" cy="348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Портфолио к аттестации\Новая папка (3)\Кривоногова Л.П.6.jpg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0"/>
            <a:ext cx="2500330" cy="3536897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ортфолио к аттестации\Новая папка (3)\Кривоногова Л.П.2.jpg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0"/>
            <a:ext cx="2500298" cy="3540103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Портфолио к аттестации\Новая папка (3)\Кривоногова Л.П3..jpg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3636" y="0"/>
            <a:ext cx="2549676" cy="3613507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ортфолио к аттестации\Новая папка (3)\Кривоногова Л.П.5.jpg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0800000">
            <a:off x="357158" y="3500438"/>
            <a:ext cx="2571768" cy="3357562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Портфолио к аттестации\Новая папка (3)\Кривоногова Л.П.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86116" y="3325067"/>
            <a:ext cx="2428892" cy="3532933"/>
          </a:xfrm>
          <a:prstGeom prst="rect">
            <a:avLst/>
          </a:prstGeom>
          <a:noFill/>
        </p:spPr>
      </p:pic>
      <p:pic>
        <p:nvPicPr>
          <p:cNvPr id="7" name="Picture 2" descr="F:\Новая папка Кривоногова(2)\клп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15074" y="3357562"/>
            <a:ext cx="2643206" cy="3529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Портфолио к аттестации\Новая папка (3)\Кривоногова Л.П.11.jpg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0" y="0"/>
            <a:ext cx="3714776" cy="5322627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ортфолио к аттестации\Новая папка (3)\Кривоногова Л.П.9.jpg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42852"/>
            <a:ext cx="3500430" cy="5024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1301</TotalTime>
  <Words>34</Words>
  <Application>Microsoft Office PowerPoint</Application>
  <PresentationFormat>Экран (4:3)</PresentationFormat>
  <Paragraphs>8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Наличие рабочих программ, имеющих внешнюю рецензию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48</cp:revision>
  <dcterms:created xsi:type="dcterms:W3CDTF">2013-09-26T08:04:52Z</dcterms:created>
  <dcterms:modified xsi:type="dcterms:W3CDTF">2014-01-24T12:16:22Z</dcterms:modified>
</cp:coreProperties>
</file>