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4" r:id="rId2"/>
    <p:sldId id="271" r:id="rId3"/>
    <p:sldId id="264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2988" autoAdjust="0"/>
  </p:normalViewPr>
  <p:slideViewPr>
    <p:cSldViewPr>
      <p:cViewPr>
        <p:scale>
          <a:sx n="70" d="100"/>
          <a:sy n="70" d="100"/>
        </p:scale>
        <p:origin x="-118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27971-A0BB-4135-BCF5-B44A5B4B895C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3B235-BCB9-4981-A1B4-1FBFE60E7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51AD9-5C72-43C2-9A50-23C1A672B234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B7155CF-7601-4038-A60A-8CCDD9209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51AD9-5C72-43C2-9A50-23C1A672B234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55CF-7601-4038-A60A-8CCDD9209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51AD9-5C72-43C2-9A50-23C1A672B234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55CF-7601-4038-A60A-8CCDD9209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51AD9-5C72-43C2-9A50-23C1A672B234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B7155CF-7601-4038-A60A-8CCDD9209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51AD9-5C72-43C2-9A50-23C1A672B234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55CF-7601-4038-A60A-8CCDD92095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51AD9-5C72-43C2-9A50-23C1A672B234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55CF-7601-4038-A60A-8CCDD9209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51AD9-5C72-43C2-9A50-23C1A672B234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B7155CF-7601-4038-A60A-8CCDD92095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51AD9-5C72-43C2-9A50-23C1A672B234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55CF-7601-4038-A60A-8CCDD9209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51AD9-5C72-43C2-9A50-23C1A672B234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55CF-7601-4038-A60A-8CCDD9209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51AD9-5C72-43C2-9A50-23C1A672B234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55CF-7601-4038-A60A-8CCDD9209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51AD9-5C72-43C2-9A50-23C1A672B234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55CF-7601-4038-A60A-8CCDD92095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C51AD9-5C72-43C2-9A50-23C1A672B234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B7155CF-7601-4038-A60A-8CCDD92095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3"/>
          <p:cNvSpPr>
            <a:spLocks noGrp="1"/>
          </p:cNvSpPr>
          <p:nvPr>
            <p:ph type="title"/>
          </p:nvPr>
        </p:nvSpPr>
        <p:spPr>
          <a:xfrm>
            <a:off x="671513" y="139700"/>
            <a:ext cx="7789862" cy="912813"/>
          </a:xfrm>
        </p:spPr>
        <p:txBody>
          <a:bodyPr>
            <a:normAutofit fontScale="90000"/>
          </a:bodyPr>
          <a:lstStyle/>
          <a:p>
            <a:r>
              <a:rPr lang="ru-RU" sz="2800" i="1" dirty="0" smtClean="0">
                <a:solidFill>
                  <a:srgbClr val="97293B"/>
                </a:solidFill>
              </a:rPr>
              <a:t>Министерство образования </a:t>
            </a:r>
            <a:br>
              <a:rPr lang="ru-RU" sz="2800" i="1" dirty="0" smtClean="0">
                <a:solidFill>
                  <a:srgbClr val="97293B"/>
                </a:solidFill>
              </a:rPr>
            </a:br>
            <a:r>
              <a:rPr lang="ru-RU" sz="2800" i="1" dirty="0" smtClean="0">
                <a:solidFill>
                  <a:srgbClr val="97293B"/>
                </a:solidFill>
              </a:rPr>
              <a:t>Республики Мордовия</a:t>
            </a:r>
            <a:endParaRPr lang="ru-RU" sz="2800" dirty="0" smtClean="0">
              <a:solidFill>
                <a:srgbClr val="97293B"/>
              </a:solidFill>
            </a:endParaRPr>
          </a:p>
        </p:txBody>
      </p:sp>
      <p:sp>
        <p:nvSpPr>
          <p:cNvPr id="2051" name="Объект 8"/>
          <p:cNvSpPr>
            <a:spLocks noGrp="1"/>
          </p:cNvSpPr>
          <p:nvPr>
            <p:ph sz="half" idx="2"/>
          </p:nvPr>
        </p:nvSpPr>
        <p:spPr>
          <a:xfrm>
            <a:off x="3786182" y="1500175"/>
            <a:ext cx="5357818" cy="495301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Font typeface="Times New Roman" pitchFamily="18" charset="0"/>
              <a:buNone/>
            </a:pPr>
            <a:r>
              <a:rPr lang="ru-RU" b="1" dirty="0" err="1" smtClean="0">
                <a:solidFill>
                  <a:srgbClr val="97293B"/>
                </a:solidFill>
              </a:rPr>
              <a:t>Портфолио</a:t>
            </a:r>
            <a:r>
              <a:rPr lang="ru-RU" b="1" dirty="0" smtClean="0">
                <a:solidFill>
                  <a:srgbClr val="97293B"/>
                </a:solidFill>
              </a:rPr>
              <a:t> преподавателя</a:t>
            </a:r>
          </a:p>
          <a:p>
            <a:pPr marL="0" indent="0" algn="ctr">
              <a:buFont typeface="Times New Roman" pitchFamily="18" charset="0"/>
              <a:buNone/>
            </a:pPr>
            <a:r>
              <a:rPr lang="ru-RU" sz="1200" b="1" dirty="0" smtClean="0">
                <a:solidFill>
                  <a:srgbClr val="97293B"/>
                </a:solidFill>
              </a:rPr>
              <a:t/>
            </a:r>
            <a:br>
              <a:rPr lang="ru-RU" sz="1200" b="1" dirty="0" smtClean="0">
                <a:solidFill>
                  <a:srgbClr val="97293B"/>
                </a:solidFill>
              </a:rPr>
            </a:br>
            <a:r>
              <a:rPr lang="ru-RU" sz="1400" b="1" dirty="0" smtClean="0">
                <a:solidFill>
                  <a:srgbClr val="97293B"/>
                </a:solidFill>
              </a:rPr>
              <a:t>общественных дисциплин ГБОУ РМ СПО (ССУЗ) </a:t>
            </a:r>
          </a:p>
          <a:p>
            <a:pPr marL="0" indent="0" algn="ctr">
              <a:buFont typeface="Times New Roman" pitchFamily="18" charset="0"/>
              <a:buNone/>
            </a:pPr>
            <a:r>
              <a:rPr lang="ru-RU" sz="1400" b="1" dirty="0" smtClean="0">
                <a:solidFill>
                  <a:srgbClr val="97293B"/>
                </a:solidFill>
              </a:rPr>
              <a:t>«</a:t>
            </a:r>
            <a:r>
              <a:rPr lang="ru-RU" sz="1400" b="1" dirty="0" err="1" smtClean="0">
                <a:solidFill>
                  <a:srgbClr val="97293B"/>
                </a:solidFill>
              </a:rPr>
              <a:t>Зубово-Полянский</a:t>
            </a:r>
            <a:r>
              <a:rPr lang="ru-RU" sz="1400" b="1" dirty="0" smtClean="0">
                <a:solidFill>
                  <a:srgbClr val="97293B"/>
                </a:solidFill>
              </a:rPr>
              <a:t> </a:t>
            </a:r>
            <a:r>
              <a:rPr lang="ru-RU" sz="1400" b="1" dirty="0" err="1" smtClean="0">
                <a:solidFill>
                  <a:srgbClr val="97293B"/>
                </a:solidFill>
              </a:rPr>
              <a:t>педагогичсекий</a:t>
            </a:r>
            <a:r>
              <a:rPr lang="ru-RU" sz="1400" b="1" dirty="0" smtClean="0">
                <a:solidFill>
                  <a:srgbClr val="97293B"/>
                </a:solidFill>
              </a:rPr>
              <a:t> колледж»</a:t>
            </a:r>
          </a:p>
          <a:p>
            <a:pPr marL="0" indent="0" algn="ctr" eaLnBrk="1">
              <a:lnSpc>
                <a:spcPct val="80000"/>
              </a:lnSpc>
              <a:buNone/>
            </a:pPr>
            <a:r>
              <a:rPr lang="ru-RU" sz="2000" b="1" dirty="0" smtClean="0">
                <a:solidFill>
                  <a:srgbClr val="97293B"/>
                </a:solidFill>
              </a:rPr>
              <a:t>Кривоноговой Людмилы Павловны</a:t>
            </a:r>
          </a:p>
          <a:p>
            <a:pPr marL="0" indent="0" eaLnBrk="1">
              <a:lnSpc>
                <a:spcPct val="80000"/>
              </a:lnSpc>
            </a:pPr>
            <a:r>
              <a:rPr lang="ru-RU" sz="1800" b="1" dirty="0" smtClean="0">
                <a:solidFill>
                  <a:srgbClr val="97293B"/>
                </a:solidFill>
              </a:rPr>
              <a:t>Дата рождения: 03.03.1957 г.</a:t>
            </a:r>
          </a:p>
          <a:p>
            <a:pPr marL="0" indent="0" eaLnBrk="1">
              <a:lnSpc>
                <a:spcPct val="80000"/>
              </a:lnSpc>
            </a:pPr>
            <a:r>
              <a:rPr lang="ru-RU" sz="1800" b="1" dirty="0" smtClean="0">
                <a:solidFill>
                  <a:srgbClr val="97293B"/>
                </a:solidFill>
              </a:rPr>
              <a:t>Профессиональное образование: МГУ им. П.П.Огарёва, история и обществознание</a:t>
            </a:r>
          </a:p>
          <a:p>
            <a:pPr marL="0" indent="0" eaLnBrk="1">
              <a:lnSpc>
                <a:spcPct val="80000"/>
              </a:lnSpc>
            </a:pPr>
            <a:r>
              <a:rPr lang="ru-RU" sz="1800" b="1" dirty="0" smtClean="0">
                <a:solidFill>
                  <a:srgbClr val="97293B"/>
                </a:solidFill>
              </a:rPr>
              <a:t>№ диплома: ИВ №541 826, дата выдачи: 21 июня 1983 года</a:t>
            </a:r>
          </a:p>
          <a:p>
            <a:pPr marL="0" indent="0" eaLnBrk="1">
              <a:lnSpc>
                <a:spcPct val="80000"/>
              </a:lnSpc>
            </a:pPr>
            <a:r>
              <a:rPr lang="ru-RU" sz="1800" b="1" dirty="0" smtClean="0">
                <a:solidFill>
                  <a:srgbClr val="97293B"/>
                </a:solidFill>
              </a:rPr>
              <a:t>Стаж педагогической работы (по специальности): 3</a:t>
            </a:r>
            <a:r>
              <a:rPr lang="en-US" sz="1800" b="1" dirty="0" smtClean="0">
                <a:solidFill>
                  <a:srgbClr val="97293B"/>
                </a:solidFill>
              </a:rPr>
              <a:t>7</a:t>
            </a:r>
            <a:r>
              <a:rPr lang="ru-RU" sz="1800" b="1" dirty="0" smtClean="0">
                <a:solidFill>
                  <a:srgbClr val="97293B"/>
                </a:solidFill>
              </a:rPr>
              <a:t> лет</a:t>
            </a:r>
          </a:p>
          <a:p>
            <a:pPr marL="0" indent="0" eaLnBrk="1">
              <a:lnSpc>
                <a:spcPct val="80000"/>
              </a:lnSpc>
            </a:pPr>
            <a:r>
              <a:rPr lang="ru-RU" sz="1800" b="1" dirty="0" smtClean="0">
                <a:solidFill>
                  <a:srgbClr val="97293B"/>
                </a:solidFill>
              </a:rPr>
              <a:t>Общий трудовой стаж: 3</a:t>
            </a:r>
            <a:r>
              <a:rPr lang="en-US" sz="1800" b="1" dirty="0" smtClean="0">
                <a:solidFill>
                  <a:srgbClr val="97293B"/>
                </a:solidFill>
              </a:rPr>
              <a:t>7</a:t>
            </a:r>
            <a:r>
              <a:rPr lang="ru-RU" sz="1800" b="1" dirty="0" smtClean="0">
                <a:solidFill>
                  <a:srgbClr val="97293B"/>
                </a:solidFill>
              </a:rPr>
              <a:t> лет </a:t>
            </a:r>
          </a:p>
          <a:p>
            <a:pPr marL="0" indent="0" eaLnBrk="1">
              <a:lnSpc>
                <a:spcPct val="80000"/>
              </a:lnSpc>
            </a:pPr>
            <a:r>
              <a:rPr lang="ru-RU" sz="1800" b="1" dirty="0" smtClean="0">
                <a:solidFill>
                  <a:srgbClr val="97293B"/>
                </a:solidFill>
              </a:rPr>
              <a:t>Наличие квалификационной категории: высшая</a:t>
            </a:r>
          </a:p>
          <a:p>
            <a:pPr marL="0" indent="0" eaLnBrk="1">
              <a:lnSpc>
                <a:spcPct val="80000"/>
              </a:lnSpc>
            </a:pPr>
            <a:r>
              <a:rPr lang="ru-RU" sz="1800" b="1" dirty="0" smtClean="0">
                <a:solidFill>
                  <a:srgbClr val="97293B"/>
                </a:solidFill>
              </a:rPr>
              <a:t>Дата последней аттестации:</a:t>
            </a:r>
            <a:r>
              <a:rPr lang="en-US" sz="1800" b="1" dirty="0" smtClean="0">
                <a:solidFill>
                  <a:srgbClr val="97293B"/>
                </a:solidFill>
              </a:rPr>
              <a:t> 17.04.2009 </a:t>
            </a:r>
            <a:r>
              <a:rPr lang="ru-RU" sz="1800" b="1" dirty="0" smtClean="0">
                <a:solidFill>
                  <a:srgbClr val="97293B"/>
                </a:solidFill>
              </a:rPr>
              <a:t>г.</a:t>
            </a:r>
          </a:p>
          <a:p>
            <a:pPr marL="0" indent="0" eaLnBrk="1">
              <a:lnSpc>
                <a:spcPct val="80000"/>
              </a:lnSpc>
            </a:pPr>
            <a:r>
              <a:rPr lang="ru-RU" sz="1800" b="1" dirty="0" smtClean="0">
                <a:solidFill>
                  <a:srgbClr val="97293B"/>
                </a:solidFill>
              </a:rPr>
              <a:t>Награды: значок «Отличник народного просвещения РФ; Почетная грамота Республики Мордовия; Почетная грамота Государственного собрания РМ; грамота Совета директоров ССУЗ РМ</a:t>
            </a:r>
            <a:endParaRPr lang="ru-RU" sz="1800" dirty="0" smtClean="0"/>
          </a:p>
        </p:txBody>
      </p:sp>
      <p:pic>
        <p:nvPicPr>
          <p:cNvPr id="2" name="Picture 2" descr="C:\Documents and Settings\Admin\Рабочий стол\Кривоноговой\Кривоногова ЛП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0" y="1571611"/>
            <a:ext cx="2447544" cy="2801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Повышение квалификации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785927"/>
            <a:ext cx="8472518" cy="421484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 smtClean="0">
                <a:solidFill>
                  <a:srgbClr val="FF0000"/>
                </a:solidFill>
              </a:rPr>
              <a:t>1. С 11 марта по 29 апреля 2011 года прошла краткосрочные курсы повышения квалификации на базе ГБОУ ДПО (ПК) С «Мордовский Республиканский институт образования» по программе «Повышение качества образовательной деятельности учреждения СПО в условиях перехода на ФГОС» в объёме 72 часа.</a:t>
            </a:r>
          </a:p>
          <a:p>
            <a:pPr algn="just"/>
            <a:r>
              <a:rPr lang="ru-RU" sz="1800" dirty="0" smtClean="0">
                <a:solidFill>
                  <a:srgbClr val="FF0000"/>
                </a:solidFill>
              </a:rPr>
              <a:t>2. С 16 мая  по 28 мая 2011 года прошла краткосрочные курсы повышения квалификации на базе ГБОУ ДПО (ПК) С «Мордовский Республиканский институт образования» по программе «Научно-методическое обеспечение обществоведческих и педагогический дисциплин» в объёме 72 часа.</a:t>
            </a:r>
          </a:p>
          <a:p>
            <a:pPr algn="just"/>
            <a:r>
              <a:rPr lang="ru-RU" sz="1800" dirty="0" smtClean="0">
                <a:solidFill>
                  <a:srgbClr val="FF0000"/>
                </a:solidFill>
              </a:rPr>
              <a:t>3. С 18 июня по 30 июня 2012 г.  Прошла обучение в ФГБОУ ВПО «Мордовский государственный университет им. Н.П.Огарёва» по программе «Методическое сопровождение преподавания курсов по выбору «Основы православной культуры» и «Основы светской этики» в школах региона компактного проживания финно-угорских народов» в объёме 72 часа.</a:t>
            </a:r>
            <a:endParaRPr lang="ru-RU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i="1" dirty="0" smtClean="0">
                <a:solidFill>
                  <a:srgbClr val="B80047"/>
                </a:solidFill>
              </a:rPr>
              <a:t> Участие преподавателя в мероприятиях различных уровней по учебной и внеклассной деятельности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1600" b="1" i="1" u="sng" dirty="0" smtClean="0">
                <a:solidFill>
                  <a:schemeClr val="accent2"/>
                </a:solidFill>
              </a:rPr>
              <a:t>Муниципальный уровень: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2"/>
                </a:solidFill>
              </a:rPr>
              <a:t>Организация и проведение интеллектуального конкурса «Виват героям русских битв!», посвящённого 200-летию Отечественной войны 1812 г.- сентябрь 2012 года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2"/>
                </a:solidFill>
              </a:rPr>
              <a:t>Проведение элективного курса «Экономика без тайн» в </a:t>
            </a:r>
            <a:r>
              <a:rPr lang="ru-RU" sz="1600" dirty="0" err="1" smtClean="0">
                <a:solidFill>
                  <a:schemeClr val="accent2"/>
                </a:solidFill>
              </a:rPr>
              <a:t>Зубово-Полянской</a:t>
            </a:r>
            <a:r>
              <a:rPr lang="ru-RU" sz="1600" dirty="0" smtClean="0">
                <a:solidFill>
                  <a:schemeClr val="accent2"/>
                </a:solidFill>
              </a:rPr>
              <a:t> гимназии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2"/>
                </a:solidFill>
              </a:rPr>
              <a:t>Участие в жюри муниципального этапа республиканской олимпиады школьников по обществознанию и экономике- ежегодно, с 2010 по 2013год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2"/>
                </a:solidFill>
              </a:rPr>
              <a:t>Организация и проведение круглого  стола в рамках муниципального молодежного форума «Новое поколение выбирает» 19 марта 2012 года</a:t>
            </a:r>
          </a:p>
          <a:p>
            <a:r>
              <a:rPr lang="ru-RU" sz="1600" b="1" i="1" u="sng" dirty="0" smtClean="0">
                <a:solidFill>
                  <a:schemeClr val="accent2"/>
                </a:solidFill>
              </a:rPr>
              <a:t>Республиканский уровень</a:t>
            </a:r>
            <a:r>
              <a:rPr lang="ru-RU" sz="1600" b="1" u="sng" dirty="0" smtClean="0">
                <a:solidFill>
                  <a:schemeClr val="accent2"/>
                </a:solidFill>
              </a:rPr>
              <a:t>: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2"/>
                </a:solidFill>
              </a:rPr>
              <a:t>Организация и проведение республиканского молодёжного форума «Под мирным небом голубым Россию строить молодым!»- 26 февраля 2010 года.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2"/>
                </a:solidFill>
              </a:rPr>
              <a:t>Организация и проведение республиканской олимпиады по истории Отечества среди студентов ССУЗ РМ – 21 декабря 2011 года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2"/>
                </a:solidFill>
              </a:rPr>
              <a:t>Подготовка студентов к участию в всероссийской олимпиаде по истории Отечества среди студентов ССУЗ РМ – 30 апреля 3013 года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2"/>
                </a:solidFill>
              </a:rPr>
              <a:t>Участие в жюри</a:t>
            </a:r>
            <a:r>
              <a:rPr lang="en-US" sz="1600" dirty="0" smtClean="0">
                <a:solidFill>
                  <a:schemeClr val="accent2"/>
                </a:solidFill>
              </a:rPr>
              <a:t> II</a:t>
            </a:r>
            <a:r>
              <a:rPr lang="ru-RU" sz="1600" dirty="0" smtClean="0">
                <a:solidFill>
                  <a:schemeClr val="accent2"/>
                </a:solidFill>
              </a:rPr>
              <a:t> республиканской научно- практической конференции школьников «Юный исследователь» – Торбеево, апрель 2013 года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2"/>
                </a:solidFill>
              </a:rPr>
              <a:t>Подготовка конкурса исследовательских и проектных работ, посвященных Году Истории и патриотизму русского народа- 2013 год</a:t>
            </a:r>
          </a:p>
          <a:p>
            <a:r>
              <a:rPr lang="ru-RU" sz="1600" b="1" i="1" u="sng" dirty="0" smtClean="0">
                <a:solidFill>
                  <a:schemeClr val="accent2"/>
                </a:solidFill>
              </a:rPr>
              <a:t>Всероссийский уровень</a:t>
            </a:r>
          </a:p>
          <a:p>
            <a:r>
              <a:rPr lang="ru-RU" sz="1600" dirty="0" smtClean="0">
                <a:solidFill>
                  <a:schemeClr val="accent2"/>
                </a:solidFill>
              </a:rPr>
              <a:t>Подготовка и участие во Всероссийской олимпиаде по избирательному праву и избирательному процессу- ноябрь 2011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Портфолио к аттестации\Новая папка (3)\Кривоногова Л.П4..jpg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1472" y="571480"/>
            <a:ext cx="3357618" cy="4883774"/>
          </a:xfrm>
          <a:prstGeom prst="rect">
            <a:avLst/>
          </a:prstGeom>
          <a:noFill/>
        </p:spPr>
      </p:pic>
      <p:pic>
        <p:nvPicPr>
          <p:cNvPr id="3" name="Picture 2" descr="C:\Documents and Settings\Admin\Рабочий стол\Портфолио к аттестации\Новая папка (3)\Кривоногова Л.П.12.jpg.jpe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72066" y="571480"/>
            <a:ext cx="3428992" cy="4913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1272</TotalTime>
  <Words>351</Words>
  <Application>Microsoft Office PowerPoint</Application>
  <PresentationFormat>Экран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Министерство образования  Республики Мордовия</vt:lpstr>
      <vt:lpstr>Повышение квалификации</vt:lpstr>
      <vt:lpstr> Участие преподавателя в мероприятиях различных уровней по учебной и внеклассной деятельности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46</cp:revision>
  <dcterms:created xsi:type="dcterms:W3CDTF">2013-09-26T08:04:52Z</dcterms:created>
  <dcterms:modified xsi:type="dcterms:W3CDTF">2014-01-24T11:28:33Z</dcterms:modified>
</cp:coreProperties>
</file>