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6"/>
  </p:notesMasterIdLst>
  <p:sldIdLst>
    <p:sldId id="275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83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3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3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3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9171C1A1-01F1-41E1-9101-31512181B191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18 век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4246560"/>
            <a:ext cx="8229240" cy="67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4720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4246560"/>
            <a:ext cx="8229240" cy="67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852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457200" y="4246560"/>
            <a:ext cx="8229240" cy="67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4720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852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457200" y="4246560"/>
            <a:ext cx="8229240" cy="67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4720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852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subTitle"/>
          </p:nvPr>
        </p:nvSpPr>
        <p:spPr>
          <a:xfrm>
            <a:off x="457200" y="4246560"/>
            <a:ext cx="8229240" cy="67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4720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852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92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4" name="PlaceHolder 5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4720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678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520" y="46011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4246560"/>
            <a:ext cx="401544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601160"/>
            <a:ext cx="8228520" cy="323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09440" y="108360"/>
            <a:ext cx="9048240" cy="4999320"/>
          </a:xfrm>
          <a:prstGeom prst="rect">
            <a:avLst/>
          </a:prstGeom>
        </p:spPr>
      </p:sp>
      <p:sp>
        <p:nvSpPr>
          <p:cNvPr id="49" name="CustomShape 2"/>
          <p:cNvSpPr/>
          <p:nvPr/>
        </p:nvSpPr>
        <p:spPr>
          <a:xfrm>
            <a:off x="0" y="0"/>
            <a:ext cx="9143640" cy="5148000"/>
          </a:xfrm>
          <a:prstGeom prst="rect">
            <a:avLst/>
          </a:prstGeom>
        </p:spPr>
      </p:sp>
      <p:sp>
        <p:nvSpPr>
          <p:cNvPr id="2" name="CustomShape 3"/>
          <p:cNvSpPr/>
          <p:nvPr/>
        </p:nvSpPr>
        <p:spPr>
          <a:xfrm>
            <a:off x="5470560" y="457200"/>
            <a:ext cx="653760" cy="2354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3" name="CustomShape 4"/>
          <p:cNvSpPr/>
          <p:nvPr/>
        </p:nvSpPr>
        <p:spPr>
          <a:xfrm>
            <a:off x="5959440" y="538200"/>
            <a:ext cx="22500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4" name="CustomShape 5"/>
          <p:cNvSpPr/>
          <p:nvPr/>
        </p:nvSpPr>
        <p:spPr>
          <a:xfrm>
            <a:off x="4775040" y="2214720"/>
            <a:ext cx="6012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5" name="CustomShape 6"/>
          <p:cNvSpPr/>
          <p:nvPr/>
        </p:nvSpPr>
        <p:spPr>
          <a:xfrm>
            <a:off x="6705720" y="466560"/>
            <a:ext cx="1599840" cy="5781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6" name="CustomShape 7"/>
          <p:cNvSpPr/>
          <p:nvPr/>
        </p:nvSpPr>
        <p:spPr>
          <a:xfrm>
            <a:off x="6603840" y="1650240"/>
            <a:ext cx="19980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7" name="CustomShape 8"/>
          <p:cNvSpPr/>
          <p:nvPr/>
        </p:nvSpPr>
        <p:spPr>
          <a:xfrm>
            <a:off x="6531120" y="1654920"/>
            <a:ext cx="228240" cy="399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8" name="CustomShape 9"/>
          <p:cNvSpPr/>
          <p:nvPr/>
        </p:nvSpPr>
        <p:spPr>
          <a:xfrm>
            <a:off x="6200640" y="1862280"/>
            <a:ext cx="444240" cy="4968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9" name="CustomShape 10"/>
          <p:cNvSpPr/>
          <p:nvPr/>
        </p:nvSpPr>
        <p:spPr>
          <a:xfrm>
            <a:off x="6610320" y="1695600"/>
            <a:ext cx="107640" cy="140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0" name="CustomShape 11"/>
          <p:cNvSpPr/>
          <p:nvPr/>
        </p:nvSpPr>
        <p:spPr>
          <a:xfrm>
            <a:off x="6880320" y="1519200"/>
            <a:ext cx="18072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1" name="CustomShape 12"/>
          <p:cNvSpPr/>
          <p:nvPr/>
        </p:nvSpPr>
        <p:spPr>
          <a:xfrm>
            <a:off x="6581880" y="1442880"/>
            <a:ext cx="533160" cy="7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2" name="CustomShape 13"/>
          <p:cNvSpPr/>
          <p:nvPr/>
        </p:nvSpPr>
        <p:spPr>
          <a:xfrm>
            <a:off x="6661080" y="1297800"/>
            <a:ext cx="815760" cy="1926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3" name="CustomShape 14"/>
          <p:cNvSpPr/>
          <p:nvPr/>
        </p:nvSpPr>
        <p:spPr>
          <a:xfrm>
            <a:off x="3733920" y="2750400"/>
            <a:ext cx="139320" cy="234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4" name="CustomShape 15"/>
          <p:cNvSpPr/>
          <p:nvPr/>
        </p:nvSpPr>
        <p:spPr>
          <a:xfrm>
            <a:off x="3240" y="609480"/>
            <a:ext cx="6886080" cy="268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5" name="CustomShape 16"/>
          <p:cNvSpPr/>
          <p:nvPr/>
        </p:nvSpPr>
        <p:spPr>
          <a:xfrm>
            <a:off x="1971000" y="70920"/>
            <a:ext cx="79200" cy="147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16" name="CustomShape 17"/>
          <p:cNvSpPr/>
          <p:nvPr/>
        </p:nvSpPr>
        <p:spPr>
          <a:xfrm>
            <a:off x="8802720" y="59760"/>
            <a:ext cx="34560" cy="14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17" name="CustomShape 18"/>
          <p:cNvSpPr/>
          <p:nvPr/>
        </p:nvSpPr>
        <p:spPr>
          <a:xfrm>
            <a:off x="8837640" y="59760"/>
            <a:ext cx="324000" cy="298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18" name="CustomShape 19"/>
          <p:cNvSpPr/>
          <p:nvPr/>
        </p:nvSpPr>
        <p:spPr>
          <a:xfrm>
            <a:off x="4961160" y="78480"/>
            <a:ext cx="91800" cy="183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19" name="CustomShape 20"/>
          <p:cNvSpPr/>
          <p:nvPr/>
        </p:nvSpPr>
        <p:spPr>
          <a:xfrm>
            <a:off x="4735440" y="74520"/>
            <a:ext cx="104760" cy="108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0" name="CustomShape 21"/>
          <p:cNvSpPr/>
          <p:nvPr/>
        </p:nvSpPr>
        <p:spPr>
          <a:xfrm>
            <a:off x="3943440" y="89640"/>
            <a:ext cx="1224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1" name="CustomShape 22"/>
          <p:cNvSpPr/>
          <p:nvPr/>
        </p:nvSpPr>
        <p:spPr>
          <a:xfrm>
            <a:off x="3808080" y="70920"/>
            <a:ext cx="64800" cy="147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2" name="CustomShape 23"/>
          <p:cNvSpPr/>
          <p:nvPr/>
        </p:nvSpPr>
        <p:spPr>
          <a:xfrm>
            <a:off x="2376360" y="86040"/>
            <a:ext cx="225360" cy="183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3" name="CustomShape 24"/>
          <p:cNvSpPr/>
          <p:nvPr/>
        </p:nvSpPr>
        <p:spPr>
          <a:xfrm>
            <a:off x="2522880" y="89640"/>
            <a:ext cx="4428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4" name="CustomShape 25"/>
          <p:cNvSpPr/>
          <p:nvPr/>
        </p:nvSpPr>
        <p:spPr>
          <a:xfrm>
            <a:off x="3238560" y="86040"/>
            <a:ext cx="1548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" name="CustomShape 26"/>
          <p:cNvSpPr/>
          <p:nvPr/>
        </p:nvSpPr>
        <p:spPr>
          <a:xfrm>
            <a:off x="2167920" y="86040"/>
            <a:ext cx="246240" cy="183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" name="CustomShape 27"/>
          <p:cNvSpPr/>
          <p:nvPr/>
        </p:nvSpPr>
        <p:spPr>
          <a:xfrm>
            <a:off x="2551320" y="66960"/>
            <a:ext cx="85680" cy="72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7" name="CustomShape 28"/>
          <p:cNvSpPr/>
          <p:nvPr/>
        </p:nvSpPr>
        <p:spPr>
          <a:xfrm>
            <a:off x="1872360" y="100800"/>
            <a:ext cx="47520" cy="14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8" name="CustomShape 29"/>
          <p:cNvSpPr/>
          <p:nvPr/>
        </p:nvSpPr>
        <p:spPr>
          <a:xfrm>
            <a:off x="8723160" y="59760"/>
            <a:ext cx="37800" cy="14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9" name="CustomShape 30"/>
          <p:cNvSpPr/>
          <p:nvPr/>
        </p:nvSpPr>
        <p:spPr>
          <a:xfrm>
            <a:off x="7811640" y="40680"/>
            <a:ext cx="1872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0" name="CustomShape 31"/>
          <p:cNvSpPr/>
          <p:nvPr/>
        </p:nvSpPr>
        <p:spPr>
          <a:xfrm>
            <a:off x="7605000" y="37080"/>
            <a:ext cx="2880" cy="72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1" name="CustomShape 32"/>
          <p:cNvSpPr/>
          <p:nvPr/>
        </p:nvSpPr>
        <p:spPr>
          <a:xfrm>
            <a:off x="4573080" y="93600"/>
            <a:ext cx="612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2" name="CustomShape 33"/>
          <p:cNvSpPr/>
          <p:nvPr/>
        </p:nvSpPr>
        <p:spPr>
          <a:xfrm>
            <a:off x="4547880" y="97200"/>
            <a:ext cx="288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3" name="CustomShape 34"/>
          <p:cNvSpPr/>
          <p:nvPr/>
        </p:nvSpPr>
        <p:spPr>
          <a:xfrm>
            <a:off x="4538160" y="100800"/>
            <a:ext cx="936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4" name="CustomShape 35"/>
          <p:cNvSpPr/>
          <p:nvPr/>
        </p:nvSpPr>
        <p:spPr>
          <a:xfrm>
            <a:off x="4563720" y="97200"/>
            <a:ext cx="936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5" name="CustomShape 36"/>
          <p:cNvSpPr/>
          <p:nvPr/>
        </p:nvSpPr>
        <p:spPr>
          <a:xfrm>
            <a:off x="0" y="-360"/>
            <a:ext cx="9152280" cy="308592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6" name="CustomShape 37"/>
          <p:cNvSpPr/>
          <p:nvPr/>
        </p:nvSpPr>
        <p:spPr>
          <a:xfrm>
            <a:off x="4550760" y="86040"/>
            <a:ext cx="25200" cy="108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7" name="CustomShape 38"/>
          <p:cNvSpPr/>
          <p:nvPr/>
        </p:nvSpPr>
        <p:spPr>
          <a:xfrm>
            <a:off x="8339760" y="59760"/>
            <a:ext cx="3132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8" name="CustomShape 39"/>
          <p:cNvSpPr/>
          <p:nvPr/>
        </p:nvSpPr>
        <p:spPr>
          <a:xfrm>
            <a:off x="4811760" y="74520"/>
            <a:ext cx="85680" cy="147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39" name="CustomShape 40"/>
          <p:cNvSpPr/>
          <p:nvPr/>
        </p:nvSpPr>
        <p:spPr>
          <a:xfrm>
            <a:off x="4605120" y="70920"/>
            <a:ext cx="95040" cy="72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40" name="CustomShape 41"/>
          <p:cNvSpPr/>
          <p:nvPr/>
        </p:nvSpPr>
        <p:spPr>
          <a:xfrm>
            <a:off x="3879720" y="86040"/>
            <a:ext cx="12240" cy="72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41" name="CustomShape 42"/>
          <p:cNvSpPr/>
          <p:nvPr/>
        </p:nvSpPr>
        <p:spPr>
          <a:xfrm>
            <a:off x="3754080" y="70920"/>
            <a:ext cx="60120" cy="147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42" name="CustomShape 43"/>
          <p:cNvSpPr/>
          <p:nvPr/>
        </p:nvSpPr>
        <p:spPr>
          <a:xfrm>
            <a:off x="2907720" y="104760"/>
            <a:ext cx="4752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43" name="CustomShape 44"/>
          <p:cNvSpPr/>
          <p:nvPr/>
        </p:nvSpPr>
        <p:spPr>
          <a:xfrm>
            <a:off x="7236000" y="40680"/>
            <a:ext cx="612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44" name="CustomShape 45"/>
          <p:cNvSpPr/>
          <p:nvPr/>
        </p:nvSpPr>
        <p:spPr>
          <a:xfrm>
            <a:off x="1798920" y="89640"/>
            <a:ext cx="28440" cy="32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45" name="CustomShape 46"/>
          <p:cNvSpPr/>
          <p:nvPr/>
        </p:nvSpPr>
        <p:spPr>
          <a:xfrm>
            <a:off x="1827720" y="93600"/>
            <a:ext cx="44280" cy="72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46" name="PlaceHolder 47"/>
          <p:cNvSpPr>
            <a:spLocks noGrp="1"/>
          </p:cNvSpPr>
          <p:nvPr>
            <p:ph type="title"/>
          </p:nvPr>
        </p:nvSpPr>
        <p:spPr>
          <a:xfrm>
            <a:off x="685800" y="1739520"/>
            <a:ext cx="7772040" cy="123768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4800">
                <a:solidFill>
                  <a:srgbClr val="EDEDED"/>
                </a:solidFill>
                <a:latin typeface="Georgia"/>
                <a:ea typeface="Georgia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47" name="PlaceHolder 4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339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9440" y="108360"/>
            <a:ext cx="9048240" cy="4999320"/>
          </a:xfrm>
          <a:prstGeom prst="rect">
            <a:avLst/>
          </a:prstGeom>
        </p:spPr>
      </p:sp>
      <p:sp>
        <p:nvSpPr>
          <p:cNvPr id="81" name="CustomShape 2"/>
          <p:cNvSpPr/>
          <p:nvPr/>
        </p:nvSpPr>
        <p:spPr>
          <a:xfrm>
            <a:off x="0" y="0"/>
            <a:ext cx="9143640" cy="5148000"/>
          </a:xfrm>
          <a:prstGeom prst="rect">
            <a:avLst/>
          </a:prstGeom>
        </p:spPr>
      </p:sp>
      <p:sp>
        <p:nvSpPr>
          <p:cNvPr id="82" name="CustomShape 3"/>
          <p:cNvSpPr/>
          <p:nvPr/>
        </p:nvSpPr>
        <p:spPr>
          <a:xfrm>
            <a:off x="5470560" y="457200"/>
            <a:ext cx="653760" cy="2354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83" name="CustomShape 4"/>
          <p:cNvSpPr/>
          <p:nvPr/>
        </p:nvSpPr>
        <p:spPr>
          <a:xfrm>
            <a:off x="5959440" y="538200"/>
            <a:ext cx="22500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84" name="CustomShape 5"/>
          <p:cNvSpPr/>
          <p:nvPr/>
        </p:nvSpPr>
        <p:spPr>
          <a:xfrm>
            <a:off x="4775040" y="2214720"/>
            <a:ext cx="6012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85" name="CustomShape 6"/>
          <p:cNvSpPr/>
          <p:nvPr/>
        </p:nvSpPr>
        <p:spPr>
          <a:xfrm>
            <a:off x="6705720" y="466560"/>
            <a:ext cx="1599840" cy="5781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86" name="CustomShape 7"/>
          <p:cNvSpPr/>
          <p:nvPr/>
        </p:nvSpPr>
        <p:spPr>
          <a:xfrm>
            <a:off x="6603840" y="1650240"/>
            <a:ext cx="19980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87" name="CustomShape 8"/>
          <p:cNvSpPr/>
          <p:nvPr/>
        </p:nvSpPr>
        <p:spPr>
          <a:xfrm>
            <a:off x="6531120" y="1654920"/>
            <a:ext cx="228240" cy="399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88" name="CustomShape 9"/>
          <p:cNvSpPr/>
          <p:nvPr/>
        </p:nvSpPr>
        <p:spPr>
          <a:xfrm>
            <a:off x="6200640" y="1862280"/>
            <a:ext cx="444240" cy="4968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89" name="CustomShape 10"/>
          <p:cNvSpPr/>
          <p:nvPr/>
        </p:nvSpPr>
        <p:spPr>
          <a:xfrm>
            <a:off x="6610320" y="1695600"/>
            <a:ext cx="107640" cy="140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90" name="CustomShape 11"/>
          <p:cNvSpPr/>
          <p:nvPr/>
        </p:nvSpPr>
        <p:spPr>
          <a:xfrm>
            <a:off x="6880320" y="1519200"/>
            <a:ext cx="18072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91" name="CustomShape 12"/>
          <p:cNvSpPr/>
          <p:nvPr/>
        </p:nvSpPr>
        <p:spPr>
          <a:xfrm>
            <a:off x="6581880" y="1442880"/>
            <a:ext cx="533160" cy="7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92" name="CustomShape 13"/>
          <p:cNvSpPr/>
          <p:nvPr/>
        </p:nvSpPr>
        <p:spPr>
          <a:xfrm>
            <a:off x="6661080" y="1297800"/>
            <a:ext cx="815760" cy="1926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93" name="CustomShape 14"/>
          <p:cNvSpPr/>
          <p:nvPr/>
        </p:nvSpPr>
        <p:spPr>
          <a:xfrm>
            <a:off x="3733920" y="2750400"/>
            <a:ext cx="139320" cy="234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94" name="CustomShape 15"/>
          <p:cNvSpPr/>
          <p:nvPr/>
        </p:nvSpPr>
        <p:spPr>
          <a:xfrm>
            <a:off x="3240" y="609480"/>
            <a:ext cx="6886080" cy="268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95" name="PlaceHolder 16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4800">
                <a:solidFill>
                  <a:srgbClr val="51535D"/>
                </a:solidFill>
                <a:latin typeface="Georgia"/>
                <a:ea typeface="Georgia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96" name="PlaceHolder 17"/>
          <p:cNvSpPr>
            <a:spLocks noGrp="1"/>
          </p:cNvSpPr>
          <p:nvPr>
            <p:ph type="body"/>
          </p:nvPr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Для правки структуры щелкните мышью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Второй уровень структуры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Третий уровень структуры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Четвёртый уровень структуры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Пятый уровень структуры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Шестой уровень структуры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Седьмой уровень структуры</a:t>
            </a:r>
            <a:endParaRPr/>
          </a:p>
          <a:p>
            <a:pPr lvl="7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Восьмой уровень структуры</a:t>
            </a:r>
            <a:endParaRPr/>
          </a:p>
          <a:p>
            <a:pPr lvl="8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Девятый уровень структуры</a:t>
            </a:r>
            <a:endParaRPr/>
          </a:p>
        </p:txBody>
      </p:sp>
      <p:sp>
        <p:nvSpPr>
          <p:cNvPr id="97" name="PlaceHolder 18"/>
          <p:cNvSpPr>
            <a:spLocks noGrp="1"/>
          </p:cNvSpPr>
          <p:nvPr>
            <p:ph type="body"/>
          </p:nvPr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Для правки структуры щелкните мышью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Второй уровень структуры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Третий уровень структуры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Четвёртый уровень структуры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Пятый уровень структуры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Шестой уровень структуры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Седьмой уровень структуры</a:t>
            </a:r>
            <a:endParaRPr/>
          </a:p>
          <a:p>
            <a:pPr lvl="7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Восьмой уровень структуры</a:t>
            </a:r>
            <a:endParaRPr/>
          </a:p>
          <a:p>
            <a:pPr lvl="8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09440" y="108360"/>
            <a:ext cx="9048240" cy="4999320"/>
          </a:xfrm>
          <a:prstGeom prst="rect">
            <a:avLst/>
          </a:prstGeom>
        </p:spPr>
      </p:sp>
      <p:sp>
        <p:nvSpPr>
          <p:cNvPr id="131" name="CustomShape 2"/>
          <p:cNvSpPr/>
          <p:nvPr/>
        </p:nvSpPr>
        <p:spPr>
          <a:xfrm>
            <a:off x="0" y="0"/>
            <a:ext cx="9143640" cy="5148000"/>
          </a:xfrm>
          <a:prstGeom prst="rect">
            <a:avLst/>
          </a:prstGeom>
        </p:spPr>
      </p:sp>
      <p:sp>
        <p:nvSpPr>
          <p:cNvPr id="132" name="CustomShape 3"/>
          <p:cNvSpPr/>
          <p:nvPr/>
        </p:nvSpPr>
        <p:spPr>
          <a:xfrm>
            <a:off x="5470560" y="457200"/>
            <a:ext cx="653760" cy="2354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33" name="CustomShape 4"/>
          <p:cNvSpPr/>
          <p:nvPr/>
        </p:nvSpPr>
        <p:spPr>
          <a:xfrm>
            <a:off x="5959440" y="538200"/>
            <a:ext cx="22500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34" name="CustomShape 5"/>
          <p:cNvSpPr/>
          <p:nvPr/>
        </p:nvSpPr>
        <p:spPr>
          <a:xfrm>
            <a:off x="4775040" y="2214720"/>
            <a:ext cx="6012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35" name="CustomShape 6"/>
          <p:cNvSpPr/>
          <p:nvPr/>
        </p:nvSpPr>
        <p:spPr>
          <a:xfrm>
            <a:off x="6705720" y="466560"/>
            <a:ext cx="1599840" cy="5781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36" name="CustomShape 7"/>
          <p:cNvSpPr/>
          <p:nvPr/>
        </p:nvSpPr>
        <p:spPr>
          <a:xfrm>
            <a:off x="6603840" y="1650240"/>
            <a:ext cx="19980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37" name="CustomShape 8"/>
          <p:cNvSpPr/>
          <p:nvPr/>
        </p:nvSpPr>
        <p:spPr>
          <a:xfrm>
            <a:off x="6531120" y="1654920"/>
            <a:ext cx="228240" cy="399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38" name="CustomShape 9"/>
          <p:cNvSpPr/>
          <p:nvPr/>
        </p:nvSpPr>
        <p:spPr>
          <a:xfrm>
            <a:off x="6200640" y="1862280"/>
            <a:ext cx="444240" cy="4968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39" name="CustomShape 10"/>
          <p:cNvSpPr/>
          <p:nvPr/>
        </p:nvSpPr>
        <p:spPr>
          <a:xfrm>
            <a:off x="6610320" y="1695600"/>
            <a:ext cx="107640" cy="140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40" name="CustomShape 11"/>
          <p:cNvSpPr/>
          <p:nvPr/>
        </p:nvSpPr>
        <p:spPr>
          <a:xfrm>
            <a:off x="6880320" y="1519200"/>
            <a:ext cx="18072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41" name="CustomShape 12"/>
          <p:cNvSpPr/>
          <p:nvPr/>
        </p:nvSpPr>
        <p:spPr>
          <a:xfrm>
            <a:off x="6581880" y="1442880"/>
            <a:ext cx="533160" cy="7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42" name="CustomShape 13"/>
          <p:cNvSpPr/>
          <p:nvPr/>
        </p:nvSpPr>
        <p:spPr>
          <a:xfrm>
            <a:off x="6661080" y="1297800"/>
            <a:ext cx="815760" cy="1926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43" name="CustomShape 14"/>
          <p:cNvSpPr/>
          <p:nvPr/>
        </p:nvSpPr>
        <p:spPr>
          <a:xfrm>
            <a:off x="3733920" y="2750400"/>
            <a:ext cx="139320" cy="234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44" name="CustomShape 15"/>
          <p:cNvSpPr/>
          <p:nvPr/>
        </p:nvSpPr>
        <p:spPr>
          <a:xfrm>
            <a:off x="3240" y="609480"/>
            <a:ext cx="6886080" cy="268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45" name="PlaceHolder 16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4800">
                <a:solidFill>
                  <a:srgbClr val="51535D"/>
                </a:solidFill>
                <a:latin typeface="Georgia"/>
                <a:ea typeface="Georgia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46" name="PlaceHolder 17"/>
          <p:cNvSpPr>
            <a:spLocks noGrp="1"/>
          </p:cNvSpPr>
          <p:nvPr>
            <p:ph type="body"/>
          </p:nvPr>
        </p:nvSpPr>
        <p:spPr>
          <a:xfrm>
            <a:off x="457200" y="1297800"/>
            <a:ext cx="822924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Для правки структуры щелкните мышью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Второй уровень структуры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Третий уровень структуры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Четвёртый уровень структуры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Пятый уровень структуры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Шестой уровень структуры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Седьмой уровень структуры</a:t>
            </a:r>
            <a:endParaRPr/>
          </a:p>
          <a:p>
            <a:pPr lvl="7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Восьмой уровень структуры</a:t>
            </a:r>
            <a:endParaRPr/>
          </a:p>
          <a:p>
            <a:pPr lvl="8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09440" y="108360"/>
            <a:ext cx="9048240" cy="4999320"/>
          </a:xfrm>
          <a:prstGeom prst="rect">
            <a:avLst/>
          </a:prstGeom>
        </p:spPr>
      </p:sp>
      <p:sp>
        <p:nvSpPr>
          <p:cNvPr id="180" name="CustomShape 2"/>
          <p:cNvSpPr/>
          <p:nvPr/>
        </p:nvSpPr>
        <p:spPr>
          <a:xfrm>
            <a:off x="0" y="0"/>
            <a:ext cx="9143640" cy="5148000"/>
          </a:xfrm>
          <a:prstGeom prst="rect">
            <a:avLst/>
          </a:prstGeom>
        </p:spPr>
      </p:sp>
      <p:sp>
        <p:nvSpPr>
          <p:cNvPr id="181" name="CustomShape 3"/>
          <p:cNvSpPr/>
          <p:nvPr/>
        </p:nvSpPr>
        <p:spPr>
          <a:xfrm>
            <a:off x="5470560" y="457200"/>
            <a:ext cx="653760" cy="2354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82" name="CustomShape 4"/>
          <p:cNvSpPr/>
          <p:nvPr/>
        </p:nvSpPr>
        <p:spPr>
          <a:xfrm>
            <a:off x="5959440" y="538200"/>
            <a:ext cx="22500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83" name="CustomShape 5"/>
          <p:cNvSpPr/>
          <p:nvPr/>
        </p:nvSpPr>
        <p:spPr>
          <a:xfrm>
            <a:off x="4775040" y="2214720"/>
            <a:ext cx="6012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84" name="CustomShape 6"/>
          <p:cNvSpPr/>
          <p:nvPr/>
        </p:nvSpPr>
        <p:spPr>
          <a:xfrm>
            <a:off x="6705720" y="466560"/>
            <a:ext cx="1599840" cy="5781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85" name="CustomShape 7"/>
          <p:cNvSpPr/>
          <p:nvPr/>
        </p:nvSpPr>
        <p:spPr>
          <a:xfrm>
            <a:off x="6603840" y="1650240"/>
            <a:ext cx="19980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86" name="CustomShape 8"/>
          <p:cNvSpPr/>
          <p:nvPr/>
        </p:nvSpPr>
        <p:spPr>
          <a:xfrm>
            <a:off x="6531120" y="1654920"/>
            <a:ext cx="228240" cy="399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87" name="CustomShape 9"/>
          <p:cNvSpPr/>
          <p:nvPr/>
        </p:nvSpPr>
        <p:spPr>
          <a:xfrm>
            <a:off x="6200640" y="1862280"/>
            <a:ext cx="444240" cy="4968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88" name="CustomShape 10"/>
          <p:cNvSpPr/>
          <p:nvPr/>
        </p:nvSpPr>
        <p:spPr>
          <a:xfrm>
            <a:off x="6610320" y="1695600"/>
            <a:ext cx="107640" cy="140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89" name="CustomShape 11"/>
          <p:cNvSpPr/>
          <p:nvPr/>
        </p:nvSpPr>
        <p:spPr>
          <a:xfrm>
            <a:off x="6880320" y="1519200"/>
            <a:ext cx="18072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90" name="CustomShape 12"/>
          <p:cNvSpPr/>
          <p:nvPr/>
        </p:nvSpPr>
        <p:spPr>
          <a:xfrm>
            <a:off x="6581880" y="1442880"/>
            <a:ext cx="533160" cy="7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91" name="CustomShape 13"/>
          <p:cNvSpPr/>
          <p:nvPr/>
        </p:nvSpPr>
        <p:spPr>
          <a:xfrm>
            <a:off x="6661080" y="1297800"/>
            <a:ext cx="815760" cy="1926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92" name="CustomShape 14"/>
          <p:cNvSpPr/>
          <p:nvPr/>
        </p:nvSpPr>
        <p:spPr>
          <a:xfrm>
            <a:off x="3733920" y="2750400"/>
            <a:ext cx="139320" cy="234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93" name="CustomShape 15"/>
          <p:cNvSpPr/>
          <p:nvPr/>
        </p:nvSpPr>
        <p:spPr>
          <a:xfrm>
            <a:off x="3240" y="609480"/>
            <a:ext cx="6886080" cy="268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194" name="PlaceHolder 1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95" name="PlaceHolder 1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339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09440" y="108360"/>
            <a:ext cx="9048240" cy="4999320"/>
          </a:xfrm>
          <a:prstGeom prst="rect">
            <a:avLst/>
          </a:prstGeom>
        </p:spPr>
      </p:sp>
      <p:sp>
        <p:nvSpPr>
          <p:cNvPr id="229" name="CustomShape 2"/>
          <p:cNvSpPr/>
          <p:nvPr/>
        </p:nvSpPr>
        <p:spPr>
          <a:xfrm>
            <a:off x="0" y="0"/>
            <a:ext cx="9143640" cy="5148000"/>
          </a:xfrm>
          <a:prstGeom prst="rect">
            <a:avLst/>
          </a:prstGeom>
        </p:spPr>
      </p:sp>
      <p:sp>
        <p:nvSpPr>
          <p:cNvPr id="230" name="CustomShape 3"/>
          <p:cNvSpPr/>
          <p:nvPr/>
        </p:nvSpPr>
        <p:spPr>
          <a:xfrm>
            <a:off x="5470560" y="457200"/>
            <a:ext cx="653760" cy="2354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1" name="CustomShape 4"/>
          <p:cNvSpPr/>
          <p:nvPr/>
        </p:nvSpPr>
        <p:spPr>
          <a:xfrm>
            <a:off x="5959440" y="538200"/>
            <a:ext cx="22500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2" name="CustomShape 5"/>
          <p:cNvSpPr/>
          <p:nvPr/>
        </p:nvSpPr>
        <p:spPr>
          <a:xfrm>
            <a:off x="4775040" y="2214720"/>
            <a:ext cx="6012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3" name="CustomShape 6"/>
          <p:cNvSpPr/>
          <p:nvPr/>
        </p:nvSpPr>
        <p:spPr>
          <a:xfrm>
            <a:off x="6705720" y="466560"/>
            <a:ext cx="1599840" cy="5781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4" name="CustomShape 7"/>
          <p:cNvSpPr/>
          <p:nvPr/>
        </p:nvSpPr>
        <p:spPr>
          <a:xfrm>
            <a:off x="6603840" y="1650240"/>
            <a:ext cx="199800" cy="115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5" name="CustomShape 8"/>
          <p:cNvSpPr/>
          <p:nvPr/>
        </p:nvSpPr>
        <p:spPr>
          <a:xfrm>
            <a:off x="6531120" y="1654920"/>
            <a:ext cx="228240" cy="3996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6" name="CustomShape 9"/>
          <p:cNvSpPr/>
          <p:nvPr/>
        </p:nvSpPr>
        <p:spPr>
          <a:xfrm>
            <a:off x="6200640" y="1862280"/>
            <a:ext cx="444240" cy="4968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7" name="CustomShape 10"/>
          <p:cNvSpPr/>
          <p:nvPr/>
        </p:nvSpPr>
        <p:spPr>
          <a:xfrm>
            <a:off x="6610320" y="1695600"/>
            <a:ext cx="107640" cy="1404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8" name="CustomShape 11"/>
          <p:cNvSpPr/>
          <p:nvPr/>
        </p:nvSpPr>
        <p:spPr>
          <a:xfrm>
            <a:off x="6880320" y="1519200"/>
            <a:ext cx="180720" cy="709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39" name="CustomShape 12"/>
          <p:cNvSpPr/>
          <p:nvPr/>
        </p:nvSpPr>
        <p:spPr>
          <a:xfrm>
            <a:off x="6581880" y="1442880"/>
            <a:ext cx="533160" cy="7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40" name="CustomShape 13"/>
          <p:cNvSpPr/>
          <p:nvPr/>
        </p:nvSpPr>
        <p:spPr>
          <a:xfrm>
            <a:off x="6661080" y="1297800"/>
            <a:ext cx="815760" cy="1926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41" name="CustomShape 14"/>
          <p:cNvSpPr/>
          <p:nvPr/>
        </p:nvSpPr>
        <p:spPr>
          <a:xfrm>
            <a:off x="3733920" y="2750400"/>
            <a:ext cx="139320" cy="2340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42" name="CustomShape 15"/>
          <p:cNvSpPr/>
          <p:nvPr/>
        </p:nvSpPr>
        <p:spPr>
          <a:xfrm>
            <a:off x="3240" y="609480"/>
            <a:ext cx="6886080" cy="2688120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243" name="CustomShape 16"/>
          <p:cNvSpPr/>
          <p:nvPr/>
        </p:nvSpPr>
        <p:spPr>
          <a:xfrm>
            <a:off x="1971000" y="4106880"/>
            <a:ext cx="79200" cy="50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44" name="CustomShape 17"/>
          <p:cNvSpPr/>
          <p:nvPr/>
        </p:nvSpPr>
        <p:spPr>
          <a:xfrm>
            <a:off x="8802720" y="4102920"/>
            <a:ext cx="34560" cy="3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45" name="CustomShape 18"/>
          <p:cNvSpPr/>
          <p:nvPr/>
        </p:nvSpPr>
        <p:spPr>
          <a:xfrm>
            <a:off x="8837640" y="4102920"/>
            <a:ext cx="324000" cy="10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46" name="CustomShape 19"/>
          <p:cNvSpPr/>
          <p:nvPr/>
        </p:nvSpPr>
        <p:spPr>
          <a:xfrm>
            <a:off x="4961160" y="4109400"/>
            <a:ext cx="91800" cy="612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47" name="CustomShape 20"/>
          <p:cNvSpPr/>
          <p:nvPr/>
        </p:nvSpPr>
        <p:spPr>
          <a:xfrm>
            <a:off x="4735440" y="4108320"/>
            <a:ext cx="104760" cy="36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48" name="CustomShape 21"/>
          <p:cNvSpPr/>
          <p:nvPr/>
        </p:nvSpPr>
        <p:spPr>
          <a:xfrm>
            <a:off x="3943440" y="4113360"/>
            <a:ext cx="1224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49" name="CustomShape 22"/>
          <p:cNvSpPr/>
          <p:nvPr/>
        </p:nvSpPr>
        <p:spPr>
          <a:xfrm>
            <a:off x="3808080" y="4106880"/>
            <a:ext cx="64800" cy="50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0" name="CustomShape 23"/>
          <p:cNvSpPr/>
          <p:nvPr/>
        </p:nvSpPr>
        <p:spPr>
          <a:xfrm>
            <a:off x="2376360" y="4111920"/>
            <a:ext cx="225360" cy="612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1" name="CustomShape 24"/>
          <p:cNvSpPr/>
          <p:nvPr/>
        </p:nvSpPr>
        <p:spPr>
          <a:xfrm>
            <a:off x="2522880" y="4113360"/>
            <a:ext cx="4428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2" name="CustomShape 25"/>
          <p:cNvSpPr/>
          <p:nvPr/>
        </p:nvSpPr>
        <p:spPr>
          <a:xfrm>
            <a:off x="3238560" y="4111920"/>
            <a:ext cx="1548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3" name="CustomShape 26"/>
          <p:cNvSpPr/>
          <p:nvPr/>
        </p:nvSpPr>
        <p:spPr>
          <a:xfrm>
            <a:off x="2167920" y="4111920"/>
            <a:ext cx="246240" cy="612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4" name="CustomShape 27"/>
          <p:cNvSpPr/>
          <p:nvPr/>
        </p:nvSpPr>
        <p:spPr>
          <a:xfrm>
            <a:off x="2551320" y="4105440"/>
            <a:ext cx="85680" cy="21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5" name="CustomShape 28"/>
          <p:cNvSpPr/>
          <p:nvPr/>
        </p:nvSpPr>
        <p:spPr>
          <a:xfrm>
            <a:off x="1872360" y="4117320"/>
            <a:ext cx="47520" cy="3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6" name="CustomShape 29"/>
          <p:cNvSpPr/>
          <p:nvPr/>
        </p:nvSpPr>
        <p:spPr>
          <a:xfrm>
            <a:off x="8723160" y="4102920"/>
            <a:ext cx="37800" cy="3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7" name="CustomShape 30"/>
          <p:cNvSpPr/>
          <p:nvPr/>
        </p:nvSpPr>
        <p:spPr>
          <a:xfrm>
            <a:off x="7811640" y="4096440"/>
            <a:ext cx="1872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8" name="CustomShape 31"/>
          <p:cNvSpPr/>
          <p:nvPr/>
        </p:nvSpPr>
        <p:spPr>
          <a:xfrm>
            <a:off x="7605000" y="4095000"/>
            <a:ext cx="2880" cy="21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59" name="CustomShape 32"/>
          <p:cNvSpPr/>
          <p:nvPr/>
        </p:nvSpPr>
        <p:spPr>
          <a:xfrm>
            <a:off x="4573080" y="4114800"/>
            <a:ext cx="612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0" name="CustomShape 33"/>
          <p:cNvSpPr/>
          <p:nvPr/>
        </p:nvSpPr>
        <p:spPr>
          <a:xfrm>
            <a:off x="4547880" y="4115880"/>
            <a:ext cx="288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1" name="CustomShape 34"/>
          <p:cNvSpPr/>
          <p:nvPr/>
        </p:nvSpPr>
        <p:spPr>
          <a:xfrm>
            <a:off x="4538160" y="4117320"/>
            <a:ext cx="936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2" name="CustomShape 35"/>
          <p:cNvSpPr/>
          <p:nvPr/>
        </p:nvSpPr>
        <p:spPr>
          <a:xfrm>
            <a:off x="4563720" y="4115880"/>
            <a:ext cx="936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3" name="CustomShape 36"/>
          <p:cNvSpPr/>
          <p:nvPr/>
        </p:nvSpPr>
        <p:spPr>
          <a:xfrm>
            <a:off x="0" y="4082040"/>
            <a:ext cx="9152280" cy="10728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4" name="CustomShape 37"/>
          <p:cNvSpPr/>
          <p:nvPr/>
        </p:nvSpPr>
        <p:spPr>
          <a:xfrm>
            <a:off x="4550760" y="4111920"/>
            <a:ext cx="25200" cy="360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5" name="CustomShape 38"/>
          <p:cNvSpPr/>
          <p:nvPr/>
        </p:nvSpPr>
        <p:spPr>
          <a:xfrm>
            <a:off x="8339760" y="4102920"/>
            <a:ext cx="3132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6" name="CustomShape 39"/>
          <p:cNvSpPr/>
          <p:nvPr/>
        </p:nvSpPr>
        <p:spPr>
          <a:xfrm>
            <a:off x="4811760" y="4108320"/>
            <a:ext cx="85680" cy="50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7" name="CustomShape 40"/>
          <p:cNvSpPr/>
          <p:nvPr/>
        </p:nvSpPr>
        <p:spPr>
          <a:xfrm>
            <a:off x="4605120" y="4106880"/>
            <a:ext cx="95040" cy="21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8" name="CustomShape 41"/>
          <p:cNvSpPr/>
          <p:nvPr/>
        </p:nvSpPr>
        <p:spPr>
          <a:xfrm>
            <a:off x="3879720" y="4111920"/>
            <a:ext cx="12240" cy="21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69" name="CustomShape 42"/>
          <p:cNvSpPr/>
          <p:nvPr/>
        </p:nvSpPr>
        <p:spPr>
          <a:xfrm>
            <a:off x="3754080" y="4106880"/>
            <a:ext cx="60120" cy="504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70" name="CustomShape 43"/>
          <p:cNvSpPr/>
          <p:nvPr/>
        </p:nvSpPr>
        <p:spPr>
          <a:xfrm>
            <a:off x="2907720" y="4118760"/>
            <a:ext cx="4752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71" name="CustomShape 44"/>
          <p:cNvSpPr/>
          <p:nvPr/>
        </p:nvSpPr>
        <p:spPr>
          <a:xfrm>
            <a:off x="7236000" y="4096440"/>
            <a:ext cx="612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72" name="CustomShape 45"/>
          <p:cNvSpPr/>
          <p:nvPr/>
        </p:nvSpPr>
        <p:spPr>
          <a:xfrm>
            <a:off x="1798920" y="4113360"/>
            <a:ext cx="28440" cy="108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73" name="CustomShape 46"/>
          <p:cNvSpPr/>
          <p:nvPr/>
        </p:nvSpPr>
        <p:spPr>
          <a:xfrm>
            <a:off x="1827720" y="4114800"/>
            <a:ext cx="44280" cy="2160"/>
          </a:xfrm>
          <a:prstGeom prst="rect">
            <a:avLst/>
          </a:prstGeom>
          <a:solidFill>
            <a:srgbClr val="9A9BA7"/>
          </a:solidFill>
        </p:spPr>
      </p:sp>
      <p:sp>
        <p:nvSpPr>
          <p:cNvPr id="274" name="PlaceHolder 47"/>
          <p:cNvSpPr>
            <a:spLocks noGrp="1"/>
          </p:cNvSpPr>
          <p:nvPr>
            <p:ph type="body"/>
          </p:nvPr>
        </p:nvSpPr>
        <p:spPr>
          <a:xfrm>
            <a:off x="457200" y="4246560"/>
            <a:ext cx="8229240" cy="67896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Для правки структуры щелкните мышью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Второй уровень структуры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Третий уровень структуры</a:t>
            </a:r>
            <a:endParaRPr/>
          </a:p>
          <a:p>
            <a:pPr lvl="3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Четвёртый уровень структуры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Пятый уровень структуры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Шестой уровень структуры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Седьмой уровень структуры</a:t>
            </a:r>
            <a:endParaRPr/>
          </a:p>
          <a:p>
            <a:pPr lvl="7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Восьмой уровень структуры</a:t>
            </a:r>
            <a:endParaRPr/>
          </a:p>
          <a:p>
            <a:pPr lvl="8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Девятый уровень структуры</a:t>
            </a:r>
            <a:endParaRPr/>
          </a:p>
        </p:txBody>
      </p:sp>
      <p:sp>
        <p:nvSpPr>
          <p:cNvPr id="275" name="PlaceHolder 4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2150526"/>
          </a:xfrm>
        </p:spPr>
        <p:txBody>
          <a:bodyPr/>
          <a:lstStyle/>
          <a:p>
            <a:r>
              <a:rPr lang="ru-RU" dirty="0" smtClean="0"/>
              <a:t>Калашникова </a:t>
            </a:r>
            <a:r>
              <a:rPr lang="ru-RU" dirty="0"/>
              <a:t>О</a:t>
            </a:r>
            <a:r>
              <a:rPr lang="ru-RU" dirty="0" smtClean="0"/>
              <a:t>льга Геннадьевна</a:t>
            </a:r>
            <a:br>
              <a:rPr lang="ru-RU" dirty="0" smtClean="0"/>
            </a:br>
            <a:r>
              <a:rPr lang="ru-RU" dirty="0" smtClean="0"/>
              <a:t>учитель русского языка и литературы</a:t>
            </a:r>
            <a:br>
              <a:rPr lang="ru-RU" dirty="0" smtClean="0"/>
            </a:br>
            <a:r>
              <a:rPr lang="ru-RU" dirty="0" smtClean="0"/>
              <a:t>МБОУ «СОШ №78»</a:t>
            </a:r>
            <a:br>
              <a:rPr lang="ru-RU" dirty="0" smtClean="0"/>
            </a:br>
            <a:r>
              <a:rPr lang="ru-RU" dirty="0" smtClean="0"/>
              <a:t>Барнаул</a:t>
            </a:r>
            <a:br>
              <a:rPr lang="ru-RU" dirty="0" smtClean="0"/>
            </a:br>
            <a:r>
              <a:rPr lang="ru-RU" dirty="0" smtClean="0"/>
              <a:t>Алтайский край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498920" y="155520"/>
            <a:ext cx="418752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Эпоха Возрождения</a:t>
            </a:r>
            <a:endParaRPr/>
          </a:p>
        </p:txBody>
      </p:sp>
      <p:sp>
        <p:nvSpPr>
          <p:cNvPr id="343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44" name="TextShape 3"/>
          <p:cNvSpPr txBox="1"/>
          <p:nvPr/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Бледный цвет лица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считался красивым в эпоху Возрождения. Сюда же относятся высокий лоб и лебединая шея. Женщины выбривали спереди волосы и практически «прощались» с бровями.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5" name="Shape 1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00" y="276120"/>
            <a:ext cx="3072600" cy="46969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5256720" y="155520"/>
            <a:ext cx="342972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Эпоха Рококо</a:t>
            </a:r>
            <a:endParaRPr/>
          </a:p>
        </p:txBody>
      </p:sp>
      <p:sp>
        <p:nvSpPr>
          <p:cNvPr id="347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48" name="TextShape 3"/>
          <p:cNvSpPr txBox="1"/>
          <p:nvPr/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Эпоху Рококо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можно смело назвать временем парикмахерского искусства. Чтобы как можно дольше сохранить дорогостоящую прическу, женщины неделями не мыли голову и не причесывались.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9" name="Shape 1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80" y="190440"/>
            <a:ext cx="3342960" cy="47620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7200" y="155520"/>
            <a:ext cx="8229240" cy="1044360"/>
          </a:xfrm>
          <a:prstGeom prst="rect">
            <a:avLst/>
          </a:prstGeom>
        </p:spPr>
        <p:txBody>
          <a:bodyPr tIns="91440" bIns="91440" anchor="b"/>
          <a:lstStyle/>
          <a:p>
            <a:endParaRPr/>
          </a:p>
        </p:txBody>
      </p:sp>
      <p:sp>
        <p:nvSpPr>
          <p:cNvPr id="351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52" name="TextShape 3"/>
          <p:cNvSpPr txBox="1"/>
          <p:nvPr/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353" name="Shape 1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8280" y="295560"/>
            <a:ext cx="3622680" cy="4564440"/>
          </a:xfrm>
          <a:prstGeom prst="rect">
            <a:avLst/>
          </a:prstGeom>
        </p:spPr>
      </p:pic>
      <p:pic>
        <p:nvPicPr>
          <p:cNvPr id="354" name="Shape 1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880" y="538200"/>
            <a:ext cx="3370320" cy="448776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6921720" y="155520"/>
            <a:ext cx="176436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18 век</a:t>
            </a:r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57" name="TextShape 3"/>
          <p:cNvSpPr txBox="1"/>
          <p:nvPr/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358" name="Shape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360" y="753480"/>
            <a:ext cx="3454200" cy="4172040"/>
          </a:xfrm>
          <a:prstGeom prst="rect">
            <a:avLst/>
          </a:prstGeom>
        </p:spPr>
      </p:pic>
      <p:pic>
        <p:nvPicPr>
          <p:cNvPr id="359" name="Shape 1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6600" y="1071360"/>
            <a:ext cx="3357360" cy="38541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725720" y="288000"/>
            <a:ext cx="396072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51535D"/>
                </a:solidFill>
                <a:latin typeface="Georgia"/>
                <a:ea typeface="Georgia"/>
              </a:rPr>
              <a:t>Красота по-русски</a:t>
            </a:r>
            <a:endParaRPr dirty="0"/>
          </a:p>
        </p:txBody>
      </p:sp>
      <p:sp>
        <p:nvSpPr>
          <p:cNvPr id="361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62" name="TextShape 3"/>
          <p:cNvSpPr txBox="1"/>
          <p:nvPr/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363" name="Shape 2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88000"/>
            <a:ext cx="3796920" cy="4637160"/>
          </a:xfrm>
          <a:prstGeom prst="rect">
            <a:avLst/>
          </a:prstGeom>
        </p:spPr>
      </p:pic>
      <p:pic>
        <p:nvPicPr>
          <p:cNvPr id="364" name="Shape 2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7280" y="1332720"/>
            <a:ext cx="2854800" cy="36277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2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0" y="160560"/>
            <a:ext cx="3723840" cy="4821840"/>
          </a:xfrm>
          <a:prstGeom prst="rect">
            <a:avLst/>
          </a:prstGeom>
        </p:spPr>
      </p:pic>
      <p:pic>
        <p:nvPicPr>
          <p:cNvPr id="366" name="Shape 2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640" y="119880"/>
            <a:ext cx="4295160" cy="490356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2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240" y="311040"/>
            <a:ext cx="4152600" cy="4762080"/>
          </a:xfrm>
          <a:prstGeom prst="rect">
            <a:avLst/>
          </a:prstGeom>
        </p:spPr>
      </p:pic>
      <p:pic>
        <p:nvPicPr>
          <p:cNvPr id="368" name="Shape 2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5760" y="275040"/>
            <a:ext cx="3622680" cy="44722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457200" y="4246560"/>
            <a:ext cx="8229240" cy="67896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19 век-начало 20 века</a:t>
            </a:r>
            <a:endParaRPr/>
          </a:p>
        </p:txBody>
      </p:sp>
      <p:pic>
        <p:nvPicPr>
          <p:cNvPr id="370" name="Shape 2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920" y="123840"/>
            <a:ext cx="2516400" cy="3922200"/>
          </a:xfrm>
          <a:prstGeom prst="rect">
            <a:avLst/>
          </a:prstGeom>
        </p:spPr>
      </p:pic>
      <p:pic>
        <p:nvPicPr>
          <p:cNvPr id="371" name="Shape 2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0" y="123840"/>
            <a:ext cx="2692080" cy="3966480"/>
          </a:xfrm>
          <a:prstGeom prst="rect">
            <a:avLst/>
          </a:prstGeom>
        </p:spPr>
      </p:pic>
      <p:pic>
        <p:nvPicPr>
          <p:cNvPr id="372" name="Shape 2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9080" y="163080"/>
            <a:ext cx="2548440" cy="38829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4420800" y="4246560"/>
            <a:ext cx="4406400" cy="678960"/>
          </a:xfrm>
          <a:prstGeom prst="rect">
            <a:avLst/>
          </a:prstGeom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ru-RU" sz="2400" i="1">
                <a:solidFill>
                  <a:srgbClr val="EDEDED"/>
                </a:solidFill>
                <a:latin typeface="Georgia"/>
                <a:ea typeface="Georgia"/>
              </a:rPr>
              <a:t>Мэрилин Монро. Эталон красоты 20 века</a:t>
            </a:r>
            <a:endParaRPr/>
          </a:p>
        </p:txBody>
      </p:sp>
      <p:pic>
        <p:nvPicPr>
          <p:cNvPr id="374" name="Shape 2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-217800"/>
            <a:ext cx="3857400" cy="514296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4208400" y="4246560"/>
            <a:ext cx="4478040" cy="678960"/>
          </a:xfrm>
          <a:prstGeom prst="rect">
            <a:avLst/>
          </a:prstGeom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ru-RU" i="1">
                <a:solidFill>
                  <a:srgbClr val="EDEDED"/>
                </a:solidFill>
                <a:latin typeface="Georgia"/>
                <a:ea typeface="Georgia"/>
              </a:rPr>
              <a:t>Джина Лоллобриджита. Эталон красоты 20 века</a:t>
            </a:r>
            <a:endParaRPr/>
          </a:p>
        </p:txBody>
      </p:sp>
      <p:pic>
        <p:nvPicPr>
          <p:cNvPr id="376" name="Shape 2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40" y="315720"/>
            <a:ext cx="3390480" cy="46926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685800" y="1739520"/>
            <a:ext cx="7772040" cy="123768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EDEDED"/>
                </a:solidFill>
                <a:latin typeface="Georgia"/>
                <a:ea typeface="Georgia"/>
              </a:rPr>
              <a:t>Красота в понимании разных народов, социальных групп в различные эпохи</a:t>
            </a:r>
            <a:r>
              <a:rPr lang="ru-RU" sz="4800">
                <a:solidFill>
                  <a:srgbClr val="EDEDED"/>
                </a:solidFill>
                <a:latin typeface="Georgia"/>
                <a:ea typeface="Georgia"/>
              </a:rPr>
              <a:t>
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685800" y="3086280"/>
            <a:ext cx="7772040" cy="661320"/>
          </a:xfrm>
          <a:prstGeom prst="rect">
            <a:avLst/>
          </a:prstGeom>
        </p:spPr>
        <p:txBody>
          <a:bodyPr tIns="91440" bIns="91440"/>
          <a:lstStyle/>
          <a:p>
            <a:pPr algn="ctr"/>
            <a:endParaRPr/>
          </a:p>
        </p:txBody>
      </p:sp>
      <p:sp>
        <p:nvSpPr>
          <p:cNvPr id="315" name="CustomShape 3"/>
          <p:cNvSpPr/>
          <p:nvPr/>
        </p:nvSpPr>
        <p:spPr>
          <a:xfrm>
            <a:off x="-2713320" y="-22320"/>
            <a:ext cx="2999520" cy="2999520"/>
          </a:xfrm>
          <a:prstGeom prst="rect">
            <a:avLst/>
          </a:prstGeom>
        </p:spPr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dirty="0" smtClean="0"/>
              <a:t>Урок искусства в 8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Источники информации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251520" y="2787774"/>
            <a:ext cx="8229240" cy="858960"/>
          </a:xfrm>
        </p:spPr>
        <p:txBody>
          <a:bodyPr/>
          <a:lstStyle/>
          <a:p>
            <a:r>
              <a:rPr lang="en-US" dirty="0" smtClean="0"/>
              <a:t>www.google.ru/search?q=</a:t>
            </a:r>
            <a:r>
              <a:rPr lang="ru-RU" dirty="0" err="1" smtClean="0"/>
              <a:t>красота+в+разных+странах&amp;</a:t>
            </a:r>
            <a:r>
              <a:rPr lang="en-US" dirty="0" err="1" smtClean="0"/>
              <a:t>newwindow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5618160" y="155520"/>
            <a:ext cx="306828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51535D"/>
                </a:solidFill>
                <a:latin typeface="Georgia"/>
                <a:ea typeface="Georgia"/>
              </a:rPr>
              <a:t>Древний Рим</a:t>
            </a:r>
            <a:endParaRPr/>
          </a:p>
        </p:txBody>
      </p:sp>
      <p:sp>
        <p:nvSpPr>
          <p:cNvPr id="317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18" name="TextShape 3"/>
          <p:cNvSpPr txBox="1"/>
          <p:nvPr/>
        </p:nvSpPr>
        <p:spPr>
          <a:xfrm>
            <a:off x="5575680" y="1297800"/>
            <a:ext cx="311076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  <a:ea typeface="Verdana"/>
              </a:rPr>
              <a:t>Идеалом красоты Древнего Египта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  <a:ea typeface="Verdana"/>
              </a:rPr>
              <a:t>считалась стройная женщина с большими зелеными глазами и полными губами. Поэтому, для расширения зрачков, египтянки закапывали глаза соком растения сонная одурь. А также обводили глаза краской зеленого цвета. В дополнение к завершению образа они красили в зеленый цвет не только ногти, но ступни ног.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19" name="Shape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20" y="496080"/>
            <a:ext cx="5100480" cy="40449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457200" y="155520"/>
            <a:ext cx="8229240" cy="1044360"/>
          </a:xfrm>
          <a:prstGeom prst="rect">
            <a:avLst/>
          </a:prstGeom>
        </p:spPr>
        <p:txBody>
          <a:bodyPr tIns="91440" bIns="91440" anchor="b"/>
          <a:lstStyle/>
          <a:p>
            <a:endParaRPr/>
          </a:p>
        </p:txBody>
      </p:sp>
      <p:sp>
        <p:nvSpPr>
          <p:cNvPr id="321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22" name="TextShape 3"/>
          <p:cNvSpPr txBox="1"/>
          <p:nvPr/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</a:rPr>
              <a:t>Женщины древности считали красивым волнистый волос</a:t>
            </a:r>
            <a:endParaRPr/>
          </a:p>
        </p:txBody>
      </p:sp>
      <p:pic>
        <p:nvPicPr>
          <p:cNvPr id="323" name="Shape 1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80" y="328680"/>
            <a:ext cx="2960280" cy="4552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5051520" y="155520"/>
            <a:ext cx="363492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Древний Китай</a:t>
            </a:r>
            <a:endParaRPr/>
          </a:p>
        </p:txBody>
      </p:sp>
      <p:sp>
        <p:nvSpPr>
          <p:cNvPr id="325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26" name="TextShape 3"/>
          <p:cNvSpPr txBox="1"/>
          <p:nvPr/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Маленькая, хрупкая женщина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с крошечными ногами считалась идеалом красоты в Древнем Китае. На девушке с большим размером ноги не женился бы ни один уважающий себя китаец. Поэтому, чтобы нога не росла, маленьким девочкам туго бинтовали ноги.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27" name="Shape 1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5760"/>
            <a:ext cx="4547880" cy="39949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457200" y="155520"/>
            <a:ext cx="8229240" cy="1044360"/>
          </a:xfrm>
          <a:prstGeom prst="rect">
            <a:avLst/>
          </a:prstGeom>
        </p:spPr>
        <p:txBody>
          <a:bodyPr tIns="91440" bIns="91440" anchor="b"/>
          <a:lstStyle/>
          <a:p>
            <a:endParaRPr/>
          </a:p>
        </p:txBody>
      </p:sp>
      <p:sp>
        <p:nvSpPr>
          <p:cNvPr id="329" name="TextShape 2"/>
          <p:cNvSpPr txBox="1"/>
          <p:nvPr/>
        </p:nvSpPr>
        <p:spPr>
          <a:xfrm>
            <a:off x="457200" y="1297800"/>
            <a:ext cx="822924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330" name="Shape 1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960" y="452160"/>
            <a:ext cx="5252040" cy="44733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7200" y="155520"/>
            <a:ext cx="822924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Древняя Греция</a:t>
            </a:r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У древних греков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ценилось натренированное тело, эталоном которого стала скульптура Афродиты. А красивое лицо сочетало большие глаза и прямой нос.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33" name="Shape 1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7920" y="296640"/>
            <a:ext cx="3571560" cy="4762080"/>
          </a:xfrm>
          <a:prstGeom prst="rect">
            <a:avLst/>
          </a:prstGeom>
        </p:spPr>
      </p:pic>
      <p:sp>
        <p:nvSpPr>
          <p:cNvPr id="334" name="TextShape 3"/>
          <p:cNvSpPr txBox="1"/>
          <p:nvPr/>
        </p:nvSpPr>
        <p:spPr>
          <a:xfrm>
            <a:off x="464508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7200" y="155520"/>
            <a:ext cx="822924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4800">
                <a:solidFill>
                  <a:srgbClr val="51535D"/>
                </a:solidFill>
                <a:latin typeface="Georgia"/>
                <a:ea typeface="Georgia"/>
              </a:rPr>
              <a:t>Древний Рим</a:t>
            </a:r>
            <a:endParaRPr/>
          </a:p>
        </p:txBody>
      </p:sp>
      <p:sp>
        <p:nvSpPr>
          <p:cNvPr id="336" name="TextShape 2"/>
          <p:cNvSpPr txBox="1"/>
          <p:nvPr/>
        </p:nvSpPr>
        <p:spPr>
          <a:xfrm>
            <a:off x="457200" y="1297800"/>
            <a:ext cx="822924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pic>
        <p:nvPicPr>
          <p:cNvPr id="337" name="Shape 1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480" y="1611000"/>
            <a:ext cx="7619760" cy="33145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5469480" y="155520"/>
            <a:ext cx="3216960" cy="1044360"/>
          </a:xfrm>
          <a:prstGeom prst="rect">
            <a:avLst/>
          </a:prstGeom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>
                <a:solidFill>
                  <a:srgbClr val="51535D"/>
                </a:solidFill>
                <a:latin typeface="Georgia"/>
                <a:ea typeface="Georgia"/>
              </a:rPr>
              <a:t>Средние века</a:t>
            </a:r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457200" y="1297800"/>
            <a:ext cx="4041360" cy="362772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40" name="TextShape 3"/>
          <p:cNvSpPr txBox="1"/>
          <p:nvPr/>
        </p:nvSpPr>
        <p:spPr>
          <a:xfrm>
            <a:off x="5235480" y="1409760"/>
            <a:ext cx="3450960" cy="351540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В Средние Века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  <a:ea typeface="Verdana"/>
              </a:rPr>
              <a:t>красота считалась грехом. Данную от природы фигуру прятали под тяжелыми тканями, а на голове носили чепчики. Характерные черты средневековой женщины – удлиненное лицо, маленький рот и огромные глаза.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1" name="Shape 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200" y="1314000"/>
            <a:ext cx="4793760" cy="359496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282</Words>
  <Application>Microsoft Office PowerPoint</Application>
  <PresentationFormat>Экран (16:9)</PresentationFormat>
  <Paragraphs>32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Калашникова Ольга Геннадьевна учитель русского языка и литературы МБОУ «СОШ №78» Барнаул Алтайский край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                         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Калашникова Ольга Геннадьевна учитель русского языка и литературы МБОУ «СОШ №78» Барнаул Алтайский край</dc:title>
  <dc:creator>ADM</dc:creator>
  <cp:lastModifiedBy>ADM</cp:lastModifiedBy>
  <cp:revision>2</cp:revision>
  <dcterms:modified xsi:type="dcterms:W3CDTF">2015-01-09T07:24:07Z</dcterms:modified>
</cp:coreProperties>
</file>