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EF729-DA82-4223-B2DD-EA8AA81F6FED}" type="datetimeFigureOut">
              <a:rPr lang="ru-RU" smtClean="0"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D1BD-2611-4C71-8B74-B74B5BE4FA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071546"/>
            <a:ext cx="8358246" cy="3357586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Живопись Средневекового Китая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43998" cy="141763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Чжао-дао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(670—730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«Путешествие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Минхуана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Шу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IZO3\Desktop\1024px-Li_Zhao_Dao_Tang_Ming_Huang_to_Sh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693442" cy="5311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Чжао-дао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«Башня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Лояна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dirty="0"/>
              <a:t> </a:t>
            </a:r>
          </a:p>
        </p:txBody>
      </p:sp>
      <p:pic>
        <p:nvPicPr>
          <p:cNvPr id="6146" name="Picture 2" descr="C:\Users\IZO3\Desktop\800px-Attributed_to_Li_Zhaodao_The_Loyang_Tower_37.5_x_39.7_cm_NPM_Taip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3"/>
            <a:ext cx="7132484" cy="564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Вэй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(699—759)</a:t>
            </a:r>
          </a:p>
        </p:txBody>
      </p:sp>
      <p:pic>
        <p:nvPicPr>
          <p:cNvPr id="7170" name="Picture 2" descr="C:\Users\IZO3\Desktop\Wang_We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4671277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IZO3\Desktop\500309_0_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395690" cy="5000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Вэй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IZO3\Desktop\51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1263"/>
            <a:ext cx="7643866" cy="5936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Высшим достижением искусства периодов Тан и </a:t>
            </a:r>
            <a:r>
              <a:rPr lang="ru-RU" sz="4400" b="1" i="1" dirty="0" err="1">
                <a:latin typeface="Times New Roman" pitchFamily="18" charset="0"/>
                <a:cs typeface="Times New Roman" pitchFamily="18" charset="0"/>
              </a:rPr>
              <a:t>Сун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 была живопись. Она отразила и преклонение людей перед красотой природы и городской быт того времени.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Художники создавали картины на длинных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шелковых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и бумажных свитках вертикальной или горизонтальной формы, хранившихся в специальных ящиках и вывешивавшихся только на время.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ZO3\Desktop\011_tsi_bai_shi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72" cy="6648021"/>
          </a:xfrm>
          <a:prstGeom prst="rect">
            <a:avLst/>
          </a:prstGeom>
          <a:noFill/>
        </p:spPr>
      </p:pic>
      <p:pic>
        <p:nvPicPr>
          <p:cNvPr id="2051" name="Picture 3" descr="C:\Users\IZO3\Desktop\soro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4762" y="2000240"/>
            <a:ext cx="5879238" cy="426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786842" cy="25717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горизонтальных свитках обычно изображались повести, легенды, которые рассматривались сцена за сценой как живописная книга. 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IZO3\Desktop\1353763996-0445974-www.nevsepic.com.u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410264"/>
            <a:ext cx="6786610" cy="444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5715008" cy="608332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 вертикальных свитках по большей части исполнялись пейзажи. Часто картина дополнялась стихотворными текстами, написанными красивым каллиграфическим почерком рядом с изображением.</a:t>
            </a:r>
          </a:p>
        </p:txBody>
      </p:sp>
      <p:pic>
        <p:nvPicPr>
          <p:cNvPr id="3074" name="Picture 2" descr="C:\Users\IZO3\Desktop\ai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571480"/>
            <a:ext cx="3714744" cy="5969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Форма китайских пейзажей — вытянутый свиток — помогала создавать ощущение большого пространства, показать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необъятность природы. Человек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не чувствует себя хозяином природы — он лишь ее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созерцатель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В средневековом Китае был распространен также «жанр цветов и птиц». Обычно это написанные на веерах, ширмах, свитках и альбомных листах сценки, воспроизводящие с необычайной достоверностью мир животных, растений, рыб и насекомых.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3571900" cy="6154758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Сы-сюнь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(651—716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«Плывущие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лодки и дворец на берегу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реки».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098" name="Picture 2" descr="C:\Users\IZO3\Desktop\320px-Li_Sixun_boat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14942" y="0"/>
            <a:ext cx="36637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191</Words>
  <Application>Microsoft Office PowerPoint</Application>
  <PresentationFormat>Экран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Живопись Средневекового Китая</vt:lpstr>
      <vt:lpstr>Слайд 2</vt:lpstr>
      <vt:lpstr>Слайд 3</vt:lpstr>
      <vt:lpstr>Слайд 4</vt:lpstr>
      <vt:lpstr>На горизонтальных свитках обычно изображались повести, легенды, которые рассматривались сцена за сценой как живописная книга. </vt:lpstr>
      <vt:lpstr>На вертикальных свитках по большей части исполнялись пейзажи. Часто картина дополнялась стихотворными текстами, написанными красивым каллиграфическим почерком рядом с изображением.</vt:lpstr>
      <vt:lpstr>Слайд 7</vt:lpstr>
      <vt:lpstr>Слайд 8</vt:lpstr>
      <vt:lpstr>Ли Сы-сюнь (651—716)  «Плывущие лодки и дворец на берегу реки». </vt:lpstr>
      <vt:lpstr>Ли Чжао-дао (670—730) «Путешествие Минхуана в Шу»</vt:lpstr>
      <vt:lpstr>Ли Чжао-дао «Башня Лояна». </vt:lpstr>
      <vt:lpstr>Ван Вэй (699—759)</vt:lpstr>
      <vt:lpstr>Ван Вэй</vt:lpstr>
      <vt:lpstr>Ван Вэй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Живопись Средневекового Китая</dc:title>
  <dc:creator>IZO3</dc:creator>
  <cp:lastModifiedBy>IZO3</cp:lastModifiedBy>
  <cp:revision>1</cp:revision>
  <dcterms:created xsi:type="dcterms:W3CDTF">2014-10-24T09:22:35Z</dcterms:created>
  <dcterms:modified xsi:type="dcterms:W3CDTF">2014-10-24T09:59:52Z</dcterms:modified>
</cp:coreProperties>
</file>