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hyperlink" Target="http://i60.fastpic.ru/big/2013/0828/75/41a3d55f90f871f06f80a56295172575.jpg" TargetMode="Externa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43240" y="1571612"/>
            <a:ext cx="5105400" cy="3143272"/>
          </a:xfrm>
        </p:spPr>
        <p:txBody>
          <a:bodyPr/>
          <a:lstStyle/>
          <a:p>
            <a:pPr algn="l"/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>Всякая душа </a:t>
            </a:r>
            <a:r>
              <a:rPr lang="ru-RU" dirty="0" smtClean="0"/>
              <a:t>празднику рада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5000636"/>
            <a:ext cx="5114778" cy="857256"/>
          </a:xfrm>
        </p:spPr>
        <p:txBody>
          <a:bodyPr/>
          <a:lstStyle/>
          <a:p>
            <a:r>
              <a:rPr lang="ru-RU" dirty="0" smtClean="0"/>
              <a:t>Учитель ИЗО </a:t>
            </a:r>
            <a:r>
              <a:rPr lang="ru-RU" smtClean="0"/>
              <a:t>и </a:t>
            </a:r>
            <a:r>
              <a:rPr lang="ru-RU" smtClean="0"/>
              <a:t>МХК</a:t>
            </a:r>
            <a:endParaRPr lang="ru-RU" dirty="0" smtClean="0"/>
          </a:p>
          <a:p>
            <a:r>
              <a:rPr lang="ru-RU" dirty="0" smtClean="0"/>
              <a:t> Смирнова Л.В.</a:t>
            </a:r>
            <a:endParaRPr lang="ru-RU" dirty="0"/>
          </a:p>
        </p:txBody>
      </p:sp>
      <p:pic>
        <p:nvPicPr>
          <p:cNvPr id="4" name="Рисунок 3" descr="&amp;Icy;&amp;scy;&amp;tcy;&amp;ocy;&amp;rcy;&amp;icy;&amp;yacy; &amp;bcy;&amp;lcy;&amp;acy;&amp;gcy;&amp;ocy;&amp;dcy;&amp;acy;&amp;rcy;&amp;ncy;&amp;ocy;&amp;scy;&amp;tcy;&amp;iecy;&amp;jcy; &amp;ucy;&amp;chcy;&amp;acy;&amp;scy;&amp;tcy;&amp;ncy;&amp;icy;&amp;kcy;&amp;ucy; - &amp;Fcy;&amp;ocy;&amp;rcy;&amp;ucy;&amp;mcy; &amp;vcy;&amp;ocy;&amp;lcy;&amp;gcy;&amp;ocy;&amp;gcy;&amp;rcy;&amp;acy;&amp;dcy;&amp;scy;&amp;kcy;&amp;icy;&amp;khcy; &amp;rcy;&amp;ocy;&amp;dcy;&amp;icy;&amp;tcy;&amp;iecy;&amp;lcy;&amp;iecy;&amp;j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142852"/>
            <a:ext cx="442915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Праздник- душа народа.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Это важнейший элемент традиционной народной культуры.</a:t>
            </a:r>
          </a:p>
          <a:p>
            <a:r>
              <a:rPr lang="ru-RU" dirty="0" smtClean="0"/>
              <a:t>Праздник способствовал формированию духовного уклада жизни.</a:t>
            </a:r>
          </a:p>
          <a:p>
            <a:r>
              <a:rPr lang="ru-RU" dirty="0" smtClean="0"/>
              <a:t>Он способствовал  объединению людей.</a:t>
            </a:r>
          </a:p>
          <a:p>
            <a:r>
              <a:rPr lang="ru-RU" dirty="0" smtClean="0"/>
              <a:t>Помогал людям преодолевать чувство одиночества, изолированности от общества.</a:t>
            </a:r>
          </a:p>
          <a:p>
            <a:r>
              <a:rPr lang="ru-RU" dirty="0" smtClean="0"/>
              <a:t>Сплачивал все слои населения: от бедных и богатых до старых и малых.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Обряд</a:t>
            </a:r>
            <a:endParaRPr lang="ru-RU" dirty="0"/>
          </a:p>
        </p:txBody>
      </p:sp>
      <p:pic>
        <p:nvPicPr>
          <p:cNvPr id="4" name="Содержимое 3" descr="&amp;Pcy;&amp;rcy;&amp;icy;&amp;kcy;&amp;ocy;&amp;lcy;&amp;ycy; &amp;ocy;&amp;bcy;&amp;mcy;&amp;acy;&amp;ncy; &amp;zcy;&amp;rcy;&amp;iecy;&amp;ncy;&amp;icy;&amp;yacy; &amp;kcy;&amp;acy;&amp;rcy;&amp;tcy;&amp;icy;&amp;ncy;&amp;kcy;&amp;icy; &quot; &amp;Tcy;&amp;iecy; &amp;scy;&amp;acy;&amp;mcy;&amp;ycy;&amp;iecy; &amp;pcy;&amp;rcy;&amp;icy;&amp;kcy;&amp;ocy;&amp;lcy;&amp;ycy; &amp;icy; &amp;acy;&amp;ncy;&amp;iecy;&amp;kcy;&amp;dcy;&amp;ocy;&amp;tcy;&amp;ycy; &amp;ocy;&amp;tcy; &amp;Pcy;&amp;acy;&amp;vcy;&amp;lcy;&amp;icy;&amp;kcy;&amp;acy;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928802"/>
            <a:ext cx="500066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429256" y="2071678"/>
            <a:ext cx="24288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Лежит в основе многих праздников. Это совокупность установленных обычаем действий, связанных с религиозными или бытовыми традициями жизни народа.</a:t>
            </a:r>
          </a:p>
          <a:p>
            <a:r>
              <a:rPr lang="ru-RU" dirty="0" smtClean="0"/>
              <a:t>    Синонимами к нему являются слова «ритуал» и «церемониал».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Виды праздников</a:t>
            </a:r>
            <a:endParaRPr lang="ru-RU" dirty="0"/>
          </a:p>
        </p:txBody>
      </p:sp>
      <p:pic>
        <p:nvPicPr>
          <p:cNvPr id="4" name="Содержимое 3" descr="&amp;ocy;&amp;tcy;&amp;kcy;&amp;rcy;&amp;ycy;&amp;tcy;&amp;kcy;&amp;icy; &amp;icy; &amp;rcy;&amp;acy;&amp;mcy;&amp;kcy;&amp;icy; 8 &amp;mcy;&amp;acy;&amp;rcy;&amp;tcy;&amp;acy; - 8 &amp;mcy;&amp;acy;&amp;rcy;&amp;tcy;&amp;acy; - &amp;Ocy;&amp;tcy;&amp;kcy;&amp;rcy;&amp;ycy;&amp;tcy;&amp;kcy;&amp;icy; - &amp;Fcy;&amp;ocy;&amp;tcy;&amp;ocy;&amp;acy;&amp;lcy;&amp;softcy;&amp;bcy;&amp;ocy;&amp;mcy;&amp;ycy; …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571744"/>
            <a:ext cx="3857684" cy="392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&amp;Dcy;&amp;lcy;&amp;yacy; &amp;vcy;&amp;iecy;&amp;tcy;&amp;iecy;&amp;rcy;&amp;acy;&amp;ncy;&amp;ocy;&amp;vcy; &amp;Vcy;&amp;iecy;&amp;lcy;&amp;icy;&amp;kcy;&amp;ocy;&amp;jcy; &amp;Ocy;&amp;tcy;&amp;iecy;&amp;chcy;&amp;iecy;&amp;scy;&amp;tcy;&amp;vcy;&amp;iecy;&amp;ncy;&amp;ncy;&amp;ocy;&amp;jcy; &amp;vcy;&amp;ocy;&amp;jcy;&amp;ncy;&amp;ycy; &amp;scy; 1 &amp;pcy;&amp;ocy; 12 &amp;mcy;&amp;acy;&amp;yacy; &amp;pcy;&amp;rcy;&amp;ocy;&amp;jcy;&amp;dcy;&amp;ucy;&amp;tcy; &amp;kcy;&amp;ucy;&amp;lcy;&amp;softcy;&amp;tcy;&amp;ucy;&amp;rcy;&amp;ncy;&amp;ocy;-&amp;mcy;&amp;acy;&amp;scy;&amp;scy;&amp;ocy;&amp;vcy;&amp;ycy;&amp;iecy; &amp;mcy;&amp;iecy;&amp;rcy;&amp;ocy;&amp;pcy;&amp;rcy;&amp;icy;&amp;yacy;&amp;tcy;&amp;icy;&amp;yacy; &amp;Icy;&amp;Acy; &amp;Zcy;&amp;acy;&amp;bcy;&amp;vcy;&amp;iecy;&amp;scy;&amp;tcy;&amp;icy;.&amp;rcy;&amp;ucy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571744"/>
            <a:ext cx="392909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85786" y="1714488"/>
            <a:ext cx="6286544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Календарные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ru-RU" dirty="0" smtClean="0"/>
              <a:t>            Религиозные</a:t>
            </a:r>
            <a:endParaRPr lang="ru-RU" dirty="0"/>
          </a:p>
        </p:txBody>
      </p:sp>
      <p:pic>
        <p:nvPicPr>
          <p:cNvPr id="4" name="Содержимое 3" descr="2 &amp;Scy;&amp;tcy;&amp;rcy;&amp;acy;&amp;ncy;&amp;icy;&amp;tscy;&amp;acy;- &amp;Kcy;&amp;rcy;&amp;iecy;&amp;shchcy;&amp;iecy;&amp;ncy;&amp;icy;&amp;iecy; &amp;Gcy;&amp;ocy;&amp;scy;&amp;pcy;&amp;ocy;&amp;dcy;&amp;ncy;&amp;iecy; - &amp;Fcy;&amp;ocy;&amp;tcy;&amp;ocy; 18325/11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071678"/>
            <a:ext cx="2428892" cy="208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&amp;Pcy;&amp;rcy;&amp;ocy;&amp;scy;&amp;mcy;&amp;ocy;&amp;tcy;&amp;rcy; &amp;icy;&amp;zcy;&amp;ocy;&amp;bcy;&amp;rcy;&amp;acy;&amp;zhcy;&amp;iecy;&amp;ncy;&amp;icy;&amp;yacy; 2084528 &amp;Scy;&amp;iecy;&amp;rcy;&amp;vcy;&amp;icy;&amp;scy; &amp;pcy;&amp;ucy;&amp;bcy;&amp;lcy;&amp;icy;&amp;kcy;&amp;acy;&amp;tscy;&amp;icy;&amp;icy; &amp;icy; &amp;khcy;&amp;rcy;&amp;acy;&amp;ncy;&amp;iecy;&amp;ncy;&amp;icy;&amp;yacy; &amp;icy;&amp;zcy;&amp;ocy;&amp;bcy;&amp;rcy;&amp;acy;&amp;zhcy;&amp;iecy;&amp;ncy;&amp;icy;&amp;jcy; : &amp;khcy;&amp;ocy;&amp;scy;&amp;tcy;&amp;icy;&amp;ncy;&amp;gcy; &amp;kcy;&amp;acy;&amp;rcy;&amp;tcy;&amp;icy;&amp;ncy;&amp;ocy;&amp;kcy; : &amp;rcy;&amp;acy;&amp;zcy;&amp;mcy;&amp;iecy;&amp;shchcy;&amp;iecy;&amp;ncy;&amp;icy;&amp;iecy; &amp;fcy;&amp;ocy;&amp;tcy;&amp;ocy;&amp;kcy; : &amp;mcy;&amp;iecy;&amp;scy;&amp;tcy;&amp;ocy; &amp;dcy;&amp;lcy;&amp;yacy; &amp;fcy;&amp;ocy;&amp;tcy;&amp;ocy;&amp;gcy;&amp;rcy;&amp;acy;&amp;fcy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357694"/>
            <a:ext cx="2428892" cy="2328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&amp;Fcy;&amp;Ocy;&amp;Tcy;&amp;Ocy; &amp;Vcy;&amp;IEcy;&amp;Tcy;&amp;Kcy;&amp;Acy;. - &amp;Scy;&amp;tcy;&amp;rcy;&amp;acy;&amp;ncy;&amp;icy;&amp;tscy;&amp;acy; 6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3071810"/>
            <a:ext cx="2613022" cy="2233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&amp;Pcy;&amp;rcy;&amp;acy;&amp;zcy;&amp;dcy;&amp;ncy;&amp;icy;&amp;kcy;&amp;icy; &amp;ncy;&amp;acy; &amp;Bcy;&amp;acy;&amp;lcy;&amp;icy;, &amp;Icy;&amp;ncy;&amp;dcy;&amp;ocy;&amp;ncy;&amp;iecy;&amp;zcy;&amp;icy;&amp;yacy;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4357694"/>
            <a:ext cx="257176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&amp;Ecy;&amp;kcy;&amp;zcy;&amp;ocy;&amp;tcy;&amp;icy;&amp;chcy;&amp;iecy;&amp;scy;&amp;kcy;&amp;icy;&amp;jcy; &amp;Tcy;&amp;acy;&amp;jcy;&amp;lcy;&amp;acy;&amp;ncy;&amp;dcy; - &amp;vcy;&amp;scy;&amp;iecy; &amp;ocy;&amp;bcy; &amp;ocy;&amp;tcy;&amp;dcy;&amp;ycy;&amp;khcy;&amp;iecy; &amp;vcy; &amp;Pcy;&amp;acy;&amp;tcy;&amp;tcy;&amp;acy;&amp;jcy;&amp;iecy;, &amp;Pcy;&amp;khcy;&amp;ucy;&amp;kcy;&amp;iecy;&amp;tcy;&amp;iecy;, &amp;Bcy;&amp;acy;&amp;ncy;&amp;gcy;&amp;kcy;&amp;ocy;&amp;kcy;&amp;iecy;, &amp;Scy;&amp;acy;&amp;mcy;&amp;ucy;&amp;icy;!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4" y="2071678"/>
            <a:ext cx="250033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 Общественно - политические</a:t>
            </a:r>
            <a:endParaRPr lang="ru-RU" dirty="0"/>
          </a:p>
        </p:txBody>
      </p:sp>
      <p:pic>
        <p:nvPicPr>
          <p:cNvPr id="4" name="Содержимое 3" descr="http://4put.ru/pictures/max/641/197034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214554"/>
            <a:ext cx="2643206" cy="374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&amp;Dcy;&amp;iecy;&amp;ncy;&amp;softcy; &amp;Rcy;&amp;ocy;&amp;scy;&amp;scy;&amp;icy;&amp;icy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214554"/>
            <a:ext cx="4583103" cy="3740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ru-RU" dirty="0" smtClean="0"/>
              <a:t>              народные</a:t>
            </a:r>
            <a:endParaRPr lang="ru-RU" dirty="0"/>
          </a:p>
        </p:txBody>
      </p:sp>
      <p:pic>
        <p:nvPicPr>
          <p:cNvPr id="4" name="Содержимое 3" descr="&amp;Icy;&amp;vcy;&amp;acy;&amp;ncy; - &amp;Kcy;&amp;ucy;&amp;pcy;&amp;acy;&amp;lcy;&amp;acy; - &amp;pcy;&amp;rcy;&amp;acy;&amp;zcy;&amp;dcy;&amp;ncy;&amp;icy;&amp;kcy; &amp;lcy;&amp;iecy;&amp;tcy;&amp;ncy;&amp;iecy;&amp;gcy;&amp;ocy; &amp;scy;&amp;ocy;&amp;lcy;&amp;ncy;&amp;tscy;&amp;iecy;&amp;vcy;&amp;ocy;&amp;rcy;&amp;ocy;&amp;tcy;&amp;acy; - &amp;Fcy;&amp;ocy;&amp;rcy;&amp;ucy;&amp;mcy;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14818"/>
            <a:ext cx="342902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&amp;Fcy;&amp;ocy;&amp;rcy;&amp;ucy;&amp;mcy; &amp;Acy;&amp;mcy;&amp;ucy;&amp;rcy;.&amp;icy;&amp;ncy;&amp;fcy;&amp;ocy;: &amp;fcy;&amp;ocy;&amp;rcy;&amp;ucy;&amp;mcy; &amp;Bcy;&amp;lcy;&amp;acy;&amp;gcy;&amp;ocy;&amp;vcy;&amp;iecy;&amp;shchcy;&amp;iecy;&amp;ncy;&amp;scy;&amp;kcy;&amp;acy; &amp;icy; &amp;Acy;&amp;mcy;&amp;ucy;&amp;rcy;&amp;scy;&amp;kcy;&amp;ocy;&amp;jcy; &amp;ocy;&amp;bcy;&amp;lcy;&amp;acy;&amp;scy;&amp;tcy;&amp;icy;: &amp;Rcy;&amp;ocy;&amp;zhcy;&amp;dcy;&amp;iecy;&amp;scy;&amp;tcy;&amp;vcy;&amp;iecy;&amp;ncy;&amp;scy;&amp;kcy;&amp;icy;&amp;jcy; &amp;kcy;&amp;acy;&amp;lcy;&amp;iecy;&amp;ncy;&amp;dcy;&amp;acy;&amp;rcy;&amp;softcy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00174"/>
            <a:ext cx="342902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&amp;Scy;&amp;iecy;&amp;gcy;&amp;ocy;&amp;dcy;&amp;ncy;&amp;yacy; &amp;pcy;&amp;ocy; &amp;ncy;&amp;acy;&amp;rcy;&amp;ocy;&amp;dcy;&amp;ncy;&amp;ocy;&amp;mcy;&amp;ucy; &amp;kcy;&amp;acy;&amp;lcy;&amp;iecy;&amp;ncy;&amp;dcy;&amp;acy;&amp;rcy;&amp;yucy; &amp;Icy;&amp;vcy;&amp;acy;&amp;ncy;&amp;ocy;&amp;vcy; &amp;dcy;&amp;iecy;&amp;ncy;&amp;softcy;, &amp;icy;&amp;lcy;&amp;icy;, &amp;icy;&amp;ncy;&amp;acy;&amp;chcy;&amp;iecy;, &amp;dcy;&amp;iecy;&amp;ncy;&amp;softcy; &amp;Icy;&amp;vcy;&amp;acy;&amp;ncy;&amp;acy; &amp;Kcy;&amp;ucy;&amp;pcy;&amp;acy;&amp;lcy;&amp;ycy; - &amp;Ncy;&amp;ocy;&amp;vcy;&amp;ocy;&amp;scy;&amp;tcy;&amp;icy; &amp;Bcy;&amp;rcy;&amp;acy;&amp;tcy;&amp;scy;&amp;kcy;&amp;acy; - &amp;Bcy;&amp;rcy;&amp;acy;&amp;tcy;&amp;scy;&amp;kcy; - &amp;Vcy;&amp;Bcy;&amp;rcy;&amp;acy;&amp;tcy;&amp;scy;&amp;kcy;&amp;iecy;.&amp;rcy;&amp;ucy;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1500174"/>
            <a:ext cx="328614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&quot;&quot;">
            <a:hlinkClick r:id="rId5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4" y="4214818"/>
            <a:ext cx="328614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ru-RU" dirty="0" smtClean="0"/>
              <a:t>      Семейно - бытовые</a:t>
            </a:r>
            <a:endParaRPr lang="ru-RU" dirty="0"/>
          </a:p>
        </p:txBody>
      </p:sp>
      <p:pic>
        <p:nvPicPr>
          <p:cNvPr id="4" name="Содержимое 3" descr="&amp;Scy;&amp;vcy;&amp;acy;&amp;dcy;&amp;iecy;&amp;bcy;&amp;ncy;&amp;ycy;&amp;iecy; &amp;ocy;&amp;bcy;&amp;rcy;&amp;yacy;&amp;dcy;&amp;ycy; &amp;ocy; &amp;kcy;&amp;ocy;&amp;tcy;&amp;ocy;&amp;rcy;&amp;ycy;&amp;khcy; &amp;zcy;&amp;acy;&amp;bcy;&amp;ycy;&amp;lcy;&amp;icy;!!! MikaNewton.IN.UA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7686" y="4214818"/>
            <a:ext cx="335758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&amp;Scy;&amp;tcy;&amp;acy;&amp;rcy;&amp;icy;&amp;ncy;&amp;ncy;&amp;ycy;&amp;jcy; &amp;Ocy;&amp;bcy;&amp;rcy;&amp;yacy;&amp;dcy; &amp;Bcy;&amp;lcy;&amp;acy;&amp;gcy;&amp;ocy;&amp;scy;&amp;lcy;&amp;ocy;&amp;vcy;&amp;iecy;&amp;ncy;&amp;icy;&amp;yacy; &amp;Ncy;&amp;iecy;&amp;vcy;&amp;iecy;&amp;scy;&amp;tcy;&amp;ycy; &amp;Vcy; &amp;Gcy;&amp;ocy;&amp;rcy;&amp;ocy;&amp;dcy;&amp;iecy; &amp;Mcy;&amp;ucy;&amp;rcy;&amp;ocy;&amp;mcy;&amp;iecy;. 1909, &amp;Kcy;&amp;ucy;&amp;lcy;&amp;icy;&amp;kcy;&amp;ocy;&amp;vcy; &amp;Icy;&amp;vcy;&amp;acy;&amp;ncy; &amp;Scy;&amp;iecy;&amp;mcy;&amp;iecy;&amp;ncy;&amp;ocy;&amp;vcy;&amp;icy;&amp;chcy;. 900x674. &amp;Pcy;&amp;rcy;&amp;ocy;&amp;scy;&amp;mcy;&amp;ocy;&amp;tcy;&amp;rcy;&amp;ocy;&amp;vcy;: 500. &amp;Ocy;&amp;bcy;&amp;ncy;&amp;ocy;&amp;vcy;&amp;lcy;&amp;iecy;&amp;ncy;&amp;ocy;: 07 &amp;Icy;&amp;yucy;&amp;lcy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14818"/>
            <a:ext cx="3357586" cy="2428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3-6 &amp;mcy;&amp;iecy;&amp;scy;&amp;yacy;&amp;tscy;&amp;iecy;&amp;vcy; - &amp;chcy;&amp;acy;&amp;scy;&amp;tcy;&amp;softcy; 2, &amp;Pcy;&amp;iecy;&amp;rcy;&amp;mcy;&amp;softcy; - Teron.ru - &amp;Scy;&amp;tcy;&amp;rcy;&amp;acy;&amp;ncy;&amp;icy;&amp;tscy;&amp;acy; 66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714488"/>
            <a:ext cx="3327403" cy="2285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&amp;Zcy;&amp;acy; &amp;bcy;&amp;iecy;&amp;zcy;&amp;ocy;&amp;pcy;&amp;acy;&amp;scy;&amp;ncy;&amp;ocy;&amp;scy;&amp;tcy;&amp;softcy; &amp;vcy;&amp;ycy;&amp;pcy;&amp;ucy;&amp;scy;&amp;kcy;&amp;ncy;&amp;ycy;&amp;khcy; &amp;vcy;&amp;iecy;&amp;chcy;&amp;iecy;&amp;rcy;&amp;ocy;&amp;vcy; &amp;vcy; &amp;rcy;&amp;iecy;&amp;scy;&amp;tcy;&amp;ocy;&amp;rcy;&amp;acy;&amp;ncy;&amp;acy;&amp;khcy; &amp;ocy;&amp;tcy;&amp;vcy;&amp;iecy;&amp;tcy;&amp;yacy;&amp;tcy; &amp;rcy;&amp;ocy;&amp;dcy;&amp;icy;&amp;tcy;…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1714488"/>
            <a:ext cx="335758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70</TotalTime>
  <Words>108</Words>
  <PresentationFormat>Экран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Изящная</vt:lpstr>
      <vt:lpstr>    Всякая душа празднику рада</vt:lpstr>
      <vt:lpstr>Праздник- душа народа.</vt:lpstr>
      <vt:lpstr>                 Обряд</vt:lpstr>
      <vt:lpstr>       Виды праздников</vt:lpstr>
      <vt:lpstr>            Религиозные</vt:lpstr>
      <vt:lpstr> Общественно - политические</vt:lpstr>
      <vt:lpstr>              народные</vt:lpstr>
      <vt:lpstr>      Семейно - бытовые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Всякая душа празднику рада.</dc:title>
  <dc:creator>Мария</dc:creator>
  <cp:lastModifiedBy>Мария</cp:lastModifiedBy>
  <cp:revision>9</cp:revision>
  <dcterms:created xsi:type="dcterms:W3CDTF">2015-01-25T18:47:53Z</dcterms:created>
  <dcterms:modified xsi:type="dcterms:W3CDTF">2015-02-01T19:53:48Z</dcterms:modified>
</cp:coreProperties>
</file>