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84" r:id="rId3"/>
    <p:sldId id="273" r:id="rId4"/>
    <p:sldId id="274" r:id="rId5"/>
    <p:sldId id="277" r:id="rId6"/>
    <p:sldId id="278" r:id="rId7"/>
    <p:sldId id="263" r:id="rId8"/>
    <p:sldId id="266" r:id="rId9"/>
    <p:sldId id="285" r:id="rId10"/>
    <p:sldId id="265" r:id="rId11"/>
    <p:sldId id="264" r:id="rId12"/>
    <p:sldId id="280" r:id="rId13"/>
    <p:sldId id="281" r:id="rId14"/>
    <p:sldId id="282" r:id="rId15"/>
    <p:sldId id="268" r:id="rId16"/>
    <p:sldId id="267" r:id="rId17"/>
    <p:sldId id="286" r:id="rId18"/>
    <p:sldId id="287" r:id="rId19"/>
    <p:sldId id="283" r:id="rId20"/>
    <p:sldId id="288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969" autoAdjust="0"/>
    <p:restoredTop sz="94605" autoAdjust="0"/>
  </p:normalViewPr>
  <p:slideViewPr>
    <p:cSldViewPr>
      <p:cViewPr>
        <p:scale>
          <a:sx n="50" d="100"/>
          <a:sy n="50" d="100"/>
        </p:scale>
        <p:origin x="-33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DB73D-22CE-4092-94E6-4446BA0F29DD}" type="doc">
      <dgm:prSet loTypeId="urn:microsoft.com/office/officeart/2005/8/layout/vList3" loCatId="list" qsTypeId="urn:microsoft.com/office/officeart/2005/8/quickstyle/3d3" qsCatId="3D" csTypeId="urn:microsoft.com/office/officeart/2005/8/colors/colorful2" csCatId="colorful" phldr="1"/>
      <dgm:spPr/>
    </dgm:pt>
    <dgm:pt modelId="{90878B45-7E62-43D1-AD90-AC2E17FED1EC}">
      <dgm:prSet phldrT="[Текст]" custT="1"/>
      <dgm:spPr/>
      <dgm:t>
        <a:bodyPr/>
        <a:lstStyle/>
        <a:p>
          <a:r>
            <a:rPr lang="ru-RU" sz="1800" b="0" i="0" dirty="0" smtClean="0"/>
            <a:t>мощная графическая техника, которая предоставляет универсальный ключ для открытия потенциала вашего мозга</a:t>
          </a:r>
          <a:endParaRPr lang="ru-RU" sz="1800" b="0" dirty="0"/>
        </a:p>
      </dgm:t>
    </dgm:pt>
    <dgm:pt modelId="{3D37CF12-931D-46A6-8A97-5C586514A243}" type="parTrans" cxnId="{38D128AE-F146-4DEF-878C-BC4A2E89457D}">
      <dgm:prSet/>
      <dgm:spPr/>
      <dgm:t>
        <a:bodyPr/>
        <a:lstStyle/>
        <a:p>
          <a:endParaRPr lang="ru-RU"/>
        </a:p>
      </dgm:t>
    </dgm:pt>
    <dgm:pt modelId="{D5D2A2A9-4C4F-4B3B-9A04-EE048BAC7DB1}" type="sibTrans" cxnId="{38D128AE-F146-4DEF-878C-BC4A2E89457D}">
      <dgm:prSet/>
      <dgm:spPr/>
      <dgm:t>
        <a:bodyPr/>
        <a:lstStyle/>
        <a:p>
          <a:endParaRPr lang="ru-RU"/>
        </a:p>
      </dgm:t>
    </dgm:pt>
    <dgm:pt modelId="{3F1E191D-F687-4265-B22B-DD6B2329E81E}">
      <dgm:prSet phldrT="[Текст]" custT="1"/>
      <dgm:spPr/>
      <dgm:t>
        <a:bodyPr/>
        <a:lstStyle/>
        <a:p>
          <a:r>
            <a:rPr lang="ru-RU" sz="1800" b="0" dirty="0" smtClean="0"/>
            <a:t>отражение мыслей, событий, явлений, закономерностей в форме визуальных образов</a:t>
          </a:r>
          <a:endParaRPr lang="ru-RU" sz="1800" b="0" dirty="0"/>
        </a:p>
      </dgm:t>
    </dgm:pt>
    <dgm:pt modelId="{1402A31B-1F67-43A6-8635-7AAE77045AB7}" type="parTrans" cxnId="{27C56AD9-10C2-4D42-BF6D-8A42B2C8B7FA}">
      <dgm:prSet/>
      <dgm:spPr/>
      <dgm:t>
        <a:bodyPr/>
        <a:lstStyle/>
        <a:p>
          <a:endParaRPr lang="ru-RU"/>
        </a:p>
      </dgm:t>
    </dgm:pt>
    <dgm:pt modelId="{2F65C328-B043-499E-BD40-544EC1E5B834}" type="sibTrans" cxnId="{27C56AD9-10C2-4D42-BF6D-8A42B2C8B7FA}">
      <dgm:prSet/>
      <dgm:spPr/>
      <dgm:t>
        <a:bodyPr/>
        <a:lstStyle/>
        <a:p>
          <a:endParaRPr lang="ru-RU"/>
        </a:p>
      </dgm:t>
    </dgm:pt>
    <dgm:pt modelId="{0721982E-505B-4419-83C9-7269928A6EF0}">
      <dgm:prSet phldrT="[Текст]" custT="1"/>
      <dgm:spPr/>
      <dgm:t>
        <a:bodyPr/>
        <a:lstStyle/>
        <a:p>
          <a:r>
            <a:rPr lang="ru-RU" sz="1800" b="0" dirty="0" smtClean="0"/>
            <a:t>способ усвоения, хранения и обработки информации</a:t>
          </a:r>
          <a:endParaRPr lang="ru-RU" sz="1800" b="0" dirty="0"/>
        </a:p>
      </dgm:t>
    </dgm:pt>
    <dgm:pt modelId="{1DA03137-42A8-4AF7-A7FF-47CD80CA00BE}" type="parTrans" cxnId="{5C6F0111-B3F6-4FCB-BA75-D3CEF8A8A560}">
      <dgm:prSet/>
      <dgm:spPr/>
      <dgm:t>
        <a:bodyPr/>
        <a:lstStyle/>
        <a:p>
          <a:endParaRPr lang="ru-RU"/>
        </a:p>
      </dgm:t>
    </dgm:pt>
    <dgm:pt modelId="{33F58B55-5714-4EDD-A044-84F6FC549795}" type="sibTrans" cxnId="{5C6F0111-B3F6-4FCB-BA75-D3CEF8A8A560}">
      <dgm:prSet/>
      <dgm:spPr/>
      <dgm:t>
        <a:bodyPr/>
        <a:lstStyle/>
        <a:p>
          <a:endParaRPr lang="ru-RU"/>
        </a:p>
      </dgm:t>
    </dgm:pt>
    <dgm:pt modelId="{CED32846-7D46-4F50-880A-326C840AFA11}">
      <dgm:prSet phldrT="[Текст]" custT="1"/>
      <dgm:spPr/>
      <dgm:t>
        <a:bodyPr/>
        <a:lstStyle/>
        <a:p>
          <a:r>
            <a:rPr lang="ru-RU" sz="1800" b="0" i="0" dirty="0" smtClean="0"/>
            <a:t>способ структурирования информации и оптимизации мышления</a:t>
          </a:r>
          <a:endParaRPr lang="ru-RU" sz="1800" b="0" dirty="0"/>
        </a:p>
      </dgm:t>
    </dgm:pt>
    <dgm:pt modelId="{A58684E4-896E-4A6A-9F7C-7AE35742130E}" type="parTrans" cxnId="{64DC4328-2951-40CA-9EEA-249FE0CFF908}">
      <dgm:prSet/>
      <dgm:spPr/>
      <dgm:t>
        <a:bodyPr/>
        <a:lstStyle/>
        <a:p>
          <a:endParaRPr lang="ru-RU"/>
        </a:p>
      </dgm:t>
    </dgm:pt>
    <dgm:pt modelId="{75B4E23C-5F15-4FA7-AD29-E7A5E01A7DE4}" type="sibTrans" cxnId="{64DC4328-2951-40CA-9EEA-249FE0CFF908}">
      <dgm:prSet/>
      <dgm:spPr/>
      <dgm:t>
        <a:bodyPr/>
        <a:lstStyle/>
        <a:p>
          <a:endParaRPr lang="ru-RU"/>
        </a:p>
      </dgm:t>
    </dgm:pt>
    <dgm:pt modelId="{031FC144-3F67-4607-8497-6F4E82DBB8BF}">
      <dgm:prSet phldrT="[Текст]" custT="1"/>
      <dgm:spPr/>
      <dgm:t>
        <a:bodyPr/>
        <a:lstStyle/>
        <a:p>
          <a:r>
            <a:rPr lang="ru-RU" sz="1800" b="0" i="0" dirty="0" smtClean="0"/>
            <a:t>особая техника визуализации мышления, построенная на создании эффективных альтернативных записей</a:t>
          </a:r>
          <a:endParaRPr lang="ru-RU" sz="1800" b="0" dirty="0"/>
        </a:p>
      </dgm:t>
    </dgm:pt>
    <dgm:pt modelId="{1F7870CB-2B2D-49AF-A103-6BAE8510A009}" type="parTrans" cxnId="{606F806D-2666-4B1C-AB3C-47D64D2B9605}">
      <dgm:prSet/>
      <dgm:spPr/>
      <dgm:t>
        <a:bodyPr/>
        <a:lstStyle/>
        <a:p>
          <a:endParaRPr lang="ru-RU"/>
        </a:p>
      </dgm:t>
    </dgm:pt>
    <dgm:pt modelId="{0979DB55-722C-4FFD-A068-036DD1065C3B}" type="sibTrans" cxnId="{606F806D-2666-4B1C-AB3C-47D64D2B9605}">
      <dgm:prSet/>
      <dgm:spPr/>
      <dgm:t>
        <a:bodyPr/>
        <a:lstStyle/>
        <a:p>
          <a:endParaRPr lang="ru-RU"/>
        </a:p>
      </dgm:t>
    </dgm:pt>
    <dgm:pt modelId="{8A9D21F2-08ED-4D9D-938D-945E34F30768}">
      <dgm:prSet phldrT="[Текст]" custT="1"/>
      <dgm:spPr/>
      <dgm:t>
        <a:bodyPr/>
        <a:lstStyle/>
        <a:p>
          <a:r>
            <a:rPr lang="ru-RU" sz="1800" b="0" i="0" dirty="0" smtClean="0"/>
            <a:t>создание живых и «говорящих» записей, способных донести информацию не только их непосредственному создателю, но и любому человеку даже через толщу веков</a:t>
          </a:r>
          <a:endParaRPr lang="ru-RU" sz="1800" b="0" dirty="0"/>
        </a:p>
      </dgm:t>
    </dgm:pt>
    <dgm:pt modelId="{1EB1659C-560E-456A-9E5F-52A7CA065B57}" type="parTrans" cxnId="{E49D6148-6B06-402A-BBF0-EB5774F64F8D}">
      <dgm:prSet/>
      <dgm:spPr/>
      <dgm:t>
        <a:bodyPr/>
        <a:lstStyle/>
        <a:p>
          <a:endParaRPr lang="ru-RU"/>
        </a:p>
      </dgm:t>
    </dgm:pt>
    <dgm:pt modelId="{10ECE16A-9518-4377-AAB4-6E137088FADD}" type="sibTrans" cxnId="{E49D6148-6B06-402A-BBF0-EB5774F64F8D}">
      <dgm:prSet/>
      <dgm:spPr/>
      <dgm:t>
        <a:bodyPr/>
        <a:lstStyle/>
        <a:p>
          <a:endParaRPr lang="ru-RU"/>
        </a:p>
      </dgm:t>
    </dgm:pt>
    <dgm:pt modelId="{A9C4B138-7609-46A3-A15E-D237482E886B}" type="pres">
      <dgm:prSet presAssocID="{27CDB73D-22CE-4092-94E6-4446BA0F29DD}" presName="linearFlow" presStyleCnt="0">
        <dgm:presLayoutVars>
          <dgm:dir val="rev"/>
          <dgm:resizeHandles val="exact"/>
        </dgm:presLayoutVars>
      </dgm:prSet>
      <dgm:spPr/>
    </dgm:pt>
    <dgm:pt modelId="{19A2B540-20E8-4D90-9272-450F6239EE5C}" type="pres">
      <dgm:prSet presAssocID="{90878B45-7E62-43D1-AD90-AC2E17FED1EC}" presName="composite" presStyleCnt="0"/>
      <dgm:spPr/>
    </dgm:pt>
    <dgm:pt modelId="{0EA76705-0874-4324-B104-30E602F0EF6B}" type="pres">
      <dgm:prSet presAssocID="{90878B45-7E62-43D1-AD90-AC2E17FED1EC}" presName="imgShp" presStyleLbl="fgImgPlace1" presStyleIdx="0" presStyleCnt="6" custFlipVert="0" custFlipHor="1" custScaleX="9027" custScaleY="6071"/>
      <dgm:spPr/>
    </dgm:pt>
    <dgm:pt modelId="{9717E047-EEBC-4B1C-A18A-8968EB5B7138}" type="pres">
      <dgm:prSet presAssocID="{90878B45-7E62-43D1-AD90-AC2E17FED1EC}" presName="txShp" presStyleLbl="node1" presStyleIdx="0" presStyleCnt="6" custScaleY="822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F343B-0C92-4529-B9D5-F25B5C9F0DA5}" type="pres">
      <dgm:prSet presAssocID="{D5D2A2A9-4C4F-4B3B-9A04-EE048BAC7DB1}" presName="spacing" presStyleCnt="0"/>
      <dgm:spPr/>
    </dgm:pt>
    <dgm:pt modelId="{305155F7-4CC2-402C-85AC-D433CFBDCE88}" type="pres">
      <dgm:prSet presAssocID="{3F1E191D-F687-4265-B22B-DD6B2329E81E}" presName="composite" presStyleCnt="0"/>
      <dgm:spPr/>
    </dgm:pt>
    <dgm:pt modelId="{369B2A73-C6F4-410E-AD48-66734DC9B6A1}" type="pres">
      <dgm:prSet presAssocID="{3F1E191D-F687-4265-B22B-DD6B2329E81E}" presName="imgShp" presStyleLbl="fgImgPlace1" presStyleIdx="1" presStyleCnt="6" custFlipVert="1" custFlipHor="0" custScaleX="8359" custScaleY="6071" custLinFactNeighborX="-1659" custLinFactNeighborY="-7158"/>
      <dgm:spPr/>
    </dgm:pt>
    <dgm:pt modelId="{B3F40292-510E-4279-929A-EF23BA953F65}" type="pres">
      <dgm:prSet presAssocID="{3F1E191D-F687-4265-B22B-DD6B2329E81E}" presName="txShp" presStyleLbl="node1" presStyleIdx="1" presStyleCnt="6" custScaleY="55023" custLinFactNeighborX="410" custLinFactNeighborY="-11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7E5B7-54A9-4CF6-B99E-7D0B9F2899CB}" type="pres">
      <dgm:prSet presAssocID="{2F65C328-B043-499E-BD40-544EC1E5B834}" presName="spacing" presStyleCnt="0"/>
      <dgm:spPr/>
    </dgm:pt>
    <dgm:pt modelId="{67C1E440-E865-4401-A78F-1E7662A3C8DD}" type="pres">
      <dgm:prSet presAssocID="{0721982E-505B-4419-83C9-7269928A6EF0}" presName="composite" presStyleCnt="0"/>
      <dgm:spPr/>
    </dgm:pt>
    <dgm:pt modelId="{2D4574E8-977B-4468-90EB-EF09E6B97B24}" type="pres">
      <dgm:prSet presAssocID="{0721982E-505B-4419-83C9-7269928A6EF0}" presName="imgShp" presStyleLbl="fgImgPlace1" presStyleIdx="2" presStyleCnt="6" custFlipVert="1" custFlipHor="0" custScaleX="8662" custScaleY="4617" custLinFactNeighborX="-1011" custLinFactNeighborY="-14430"/>
      <dgm:spPr/>
    </dgm:pt>
    <dgm:pt modelId="{9100075C-CD59-445E-8C68-6127C9C9FE51}" type="pres">
      <dgm:prSet presAssocID="{0721982E-505B-4419-83C9-7269928A6EF0}" presName="txShp" presStyleLbl="node1" presStyleIdx="2" presStyleCnt="6" custScaleY="63417" custLinFactNeighborX="220" custLinFactNeighborY="-17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041CD-82A4-4F9A-9E24-8BDA081083F5}" type="pres">
      <dgm:prSet presAssocID="{33F58B55-5714-4EDD-A044-84F6FC549795}" presName="spacing" presStyleCnt="0"/>
      <dgm:spPr/>
    </dgm:pt>
    <dgm:pt modelId="{7A155971-061F-40C1-9F67-A845EE27AAF0}" type="pres">
      <dgm:prSet presAssocID="{CED32846-7D46-4F50-880A-326C840AFA11}" presName="composite" presStyleCnt="0"/>
      <dgm:spPr/>
    </dgm:pt>
    <dgm:pt modelId="{0DF50473-5CCA-482D-B29B-EEC66169054A}" type="pres">
      <dgm:prSet presAssocID="{CED32846-7D46-4F50-880A-326C840AFA11}" presName="imgShp" presStyleLbl="fgImgPlace1" presStyleIdx="3" presStyleCnt="6" custFlipVert="1" custFlipHor="1" custScaleX="4617" custScaleY="7893" custLinFactNeighborX="-363" custLinFactNeighborY="-23604"/>
      <dgm:spPr/>
    </dgm:pt>
    <dgm:pt modelId="{DF347660-B3C0-45C7-9F39-DD9BA58F5749}" type="pres">
      <dgm:prSet presAssocID="{CED32846-7D46-4F50-880A-326C840AFA11}" presName="txShp" presStyleLbl="node1" presStyleIdx="3" presStyleCnt="6" custScaleY="63976" custLinFactNeighborX="199" custLinFactNeighborY="-23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E3662-0DCD-411E-9D55-B546A890F784}" type="pres">
      <dgm:prSet presAssocID="{75B4E23C-5F15-4FA7-AD29-E7A5E01A7DE4}" presName="spacing" presStyleCnt="0"/>
      <dgm:spPr/>
    </dgm:pt>
    <dgm:pt modelId="{6243A378-F537-487E-AD80-0C1C91B62045}" type="pres">
      <dgm:prSet presAssocID="{031FC144-3F67-4607-8497-6F4E82DBB8BF}" presName="composite" presStyleCnt="0"/>
      <dgm:spPr/>
    </dgm:pt>
    <dgm:pt modelId="{61B9789A-5ECE-40C6-BB4F-FBF68A55C96E}" type="pres">
      <dgm:prSet presAssocID="{031FC144-3F67-4607-8497-6F4E82DBB8BF}" presName="imgShp" presStyleLbl="fgImgPlace1" presStyleIdx="4" presStyleCnt="6" custFlipVert="0" custFlipHor="1" custScaleX="4617" custScaleY="9812" custLinFactNeighborX="-2022" custLinFactNeighborY="-24821"/>
      <dgm:spPr/>
    </dgm:pt>
    <dgm:pt modelId="{B6FB52F4-048E-4C43-8F7C-B8338B254E87}" type="pres">
      <dgm:prSet presAssocID="{031FC144-3F67-4607-8497-6F4E82DBB8BF}" presName="txShp" presStyleLbl="node1" presStyleIdx="4" presStyleCnt="6" custScaleY="84045" custLinFactNeighborX="290" custLinFactNeighborY="-23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DCA5C-3563-4573-A25F-2E09B581EAB3}" type="pres">
      <dgm:prSet presAssocID="{0979DB55-722C-4FFD-A068-036DD1065C3B}" presName="spacing" presStyleCnt="0"/>
      <dgm:spPr/>
    </dgm:pt>
    <dgm:pt modelId="{F5466A8C-9D73-4C1D-A064-86817A0AD54C}" type="pres">
      <dgm:prSet presAssocID="{8A9D21F2-08ED-4D9D-938D-945E34F30768}" presName="composite" presStyleCnt="0"/>
      <dgm:spPr/>
    </dgm:pt>
    <dgm:pt modelId="{0DE3D9BE-DDE1-41E6-9B73-CC775D138222}" type="pres">
      <dgm:prSet presAssocID="{8A9D21F2-08ED-4D9D-938D-945E34F30768}" presName="imgShp" presStyleLbl="fgImgPlace1" presStyleIdx="5" presStyleCnt="6" custFlipHor="0" custScaleX="7459" custScaleY="4617" custLinFactNeighborX="-1434" custLinFactNeighborY="-29310"/>
      <dgm:spPr/>
    </dgm:pt>
    <dgm:pt modelId="{07E56917-4380-4031-A1B5-DCAA6ABCDB73}" type="pres">
      <dgm:prSet presAssocID="{8A9D21F2-08ED-4D9D-938D-945E34F30768}" presName="txShp" presStyleLbl="node1" presStyleIdx="5" presStyleCnt="6" custLinFactNeighborX="374" custLinFactNeighborY="-29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D201A2-B2E0-49F4-A739-B1C6E5AD1B45}" type="presOf" srcId="{27CDB73D-22CE-4092-94E6-4446BA0F29DD}" destId="{A9C4B138-7609-46A3-A15E-D237482E886B}" srcOrd="0" destOrd="0" presId="urn:microsoft.com/office/officeart/2005/8/layout/vList3"/>
    <dgm:cxn modelId="{D86B0BA9-11F2-4F8F-B94C-F60E6AE5DCD1}" type="presOf" srcId="{0721982E-505B-4419-83C9-7269928A6EF0}" destId="{9100075C-CD59-445E-8C68-6127C9C9FE51}" srcOrd="0" destOrd="0" presId="urn:microsoft.com/office/officeart/2005/8/layout/vList3"/>
    <dgm:cxn modelId="{606F806D-2666-4B1C-AB3C-47D64D2B9605}" srcId="{27CDB73D-22CE-4092-94E6-4446BA0F29DD}" destId="{031FC144-3F67-4607-8497-6F4E82DBB8BF}" srcOrd="4" destOrd="0" parTransId="{1F7870CB-2B2D-49AF-A103-6BAE8510A009}" sibTransId="{0979DB55-722C-4FFD-A068-036DD1065C3B}"/>
    <dgm:cxn modelId="{BD37D27B-AB35-46A7-B918-2D21D295EE2D}" type="presOf" srcId="{8A9D21F2-08ED-4D9D-938D-945E34F30768}" destId="{07E56917-4380-4031-A1B5-DCAA6ABCDB73}" srcOrd="0" destOrd="0" presId="urn:microsoft.com/office/officeart/2005/8/layout/vList3"/>
    <dgm:cxn modelId="{E471D211-138C-4592-8651-7ACA077667EE}" type="presOf" srcId="{3F1E191D-F687-4265-B22B-DD6B2329E81E}" destId="{B3F40292-510E-4279-929A-EF23BA953F65}" srcOrd="0" destOrd="0" presId="urn:microsoft.com/office/officeart/2005/8/layout/vList3"/>
    <dgm:cxn modelId="{6D0C02CC-1374-485E-8770-13F9A704E579}" type="presOf" srcId="{031FC144-3F67-4607-8497-6F4E82DBB8BF}" destId="{B6FB52F4-048E-4C43-8F7C-B8338B254E87}" srcOrd="0" destOrd="0" presId="urn:microsoft.com/office/officeart/2005/8/layout/vList3"/>
    <dgm:cxn modelId="{5C6F0111-B3F6-4FCB-BA75-D3CEF8A8A560}" srcId="{27CDB73D-22CE-4092-94E6-4446BA0F29DD}" destId="{0721982E-505B-4419-83C9-7269928A6EF0}" srcOrd="2" destOrd="0" parTransId="{1DA03137-42A8-4AF7-A7FF-47CD80CA00BE}" sibTransId="{33F58B55-5714-4EDD-A044-84F6FC549795}"/>
    <dgm:cxn modelId="{E49D6148-6B06-402A-BBF0-EB5774F64F8D}" srcId="{27CDB73D-22CE-4092-94E6-4446BA0F29DD}" destId="{8A9D21F2-08ED-4D9D-938D-945E34F30768}" srcOrd="5" destOrd="0" parTransId="{1EB1659C-560E-456A-9E5F-52A7CA065B57}" sibTransId="{10ECE16A-9518-4377-AAB4-6E137088FADD}"/>
    <dgm:cxn modelId="{EA450543-A8FA-4F23-91B4-CE29C77FC623}" type="presOf" srcId="{90878B45-7E62-43D1-AD90-AC2E17FED1EC}" destId="{9717E047-EEBC-4B1C-A18A-8968EB5B7138}" srcOrd="0" destOrd="0" presId="urn:microsoft.com/office/officeart/2005/8/layout/vList3"/>
    <dgm:cxn modelId="{38D128AE-F146-4DEF-878C-BC4A2E89457D}" srcId="{27CDB73D-22CE-4092-94E6-4446BA0F29DD}" destId="{90878B45-7E62-43D1-AD90-AC2E17FED1EC}" srcOrd="0" destOrd="0" parTransId="{3D37CF12-931D-46A6-8A97-5C586514A243}" sibTransId="{D5D2A2A9-4C4F-4B3B-9A04-EE048BAC7DB1}"/>
    <dgm:cxn modelId="{560C0FAB-35AD-4EBC-81A1-0D774C09F094}" type="presOf" srcId="{CED32846-7D46-4F50-880A-326C840AFA11}" destId="{DF347660-B3C0-45C7-9F39-DD9BA58F5749}" srcOrd="0" destOrd="0" presId="urn:microsoft.com/office/officeart/2005/8/layout/vList3"/>
    <dgm:cxn modelId="{27C56AD9-10C2-4D42-BF6D-8A42B2C8B7FA}" srcId="{27CDB73D-22CE-4092-94E6-4446BA0F29DD}" destId="{3F1E191D-F687-4265-B22B-DD6B2329E81E}" srcOrd="1" destOrd="0" parTransId="{1402A31B-1F67-43A6-8635-7AAE77045AB7}" sibTransId="{2F65C328-B043-499E-BD40-544EC1E5B834}"/>
    <dgm:cxn modelId="{64DC4328-2951-40CA-9EEA-249FE0CFF908}" srcId="{27CDB73D-22CE-4092-94E6-4446BA0F29DD}" destId="{CED32846-7D46-4F50-880A-326C840AFA11}" srcOrd="3" destOrd="0" parTransId="{A58684E4-896E-4A6A-9F7C-7AE35742130E}" sibTransId="{75B4E23C-5F15-4FA7-AD29-E7A5E01A7DE4}"/>
    <dgm:cxn modelId="{94971733-EBE5-47DA-AE8B-8E877F054A4C}" type="presParOf" srcId="{A9C4B138-7609-46A3-A15E-D237482E886B}" destId="{19A2B540-20E8-4D90-9272-450F6239EE5C}" srcOrd="0" destOrd="0" presId="urn:microsoft.com/office/officeart/2005/8/layout/vList3"/>
    <dgm:cxn modelId="{8CC268EE-4D3E-4A96-877B-73707BB4F380}" type="presParOf" srcId="{19A2B540-20E8-4D90-9272-450F6239EE5C}" destId="{0EA76705-0874-4324-B104-30E602F0EF6B}" srcOrd="0" destOrd="0" presId="urn:microsoft.com/office/officeart/2005/8/layout/vList3"/>
    <dgm:cxn modelId="{22A88DBA-FA8E-404A-ABE6-1B4D00EE2408}" type="presParOf" srcId="{19A2B540-20E8-4D90-9272-450F6239EE5C}" destId="{9717E047-EEBC-4B1C-A18A-8968EB5B7138}" srcOrd="1" destOrd="0" presId="urn:microsoft.com/office/officeart/2005/8/layout/vList3"/>
    <dgm:cxn modelId="{F273C2DB-FA78-417D-BD3B-A25776B43B99}" type="presParOf" srcId="{A9C4B138-7609-46A3-A15E-D237482E886B}" destId="{672F343B-0C92-4529-B9D5-F25B5C9F0DA5}" srcOrd="1" destOrd="0" presId="urn:microsoft.com/office/officeart/2005/8/layout/vList3"/>
    <dgm:cxn modelId="{B15B8210-3B7D-443D-BD0C-A5FB675C8475}" type="presParOf" srcId="{A9C4B138-7609-46A3-A15E-D237482E886B}" destId="{305155F7-4CC2-402C-85AC-D433CFBDCE88}" srcOrd="2" destOrd="0" presId="urn:microsoft.com/office/officeart/2005/8/layout/vList3"/>
    <dgm:cxn modelId="{20BEDE31-A68F-4FF9-B423-5997A1DC5F64}" type="presParOf" srcId="{305155F7-4CC2-402C-85AC-D433CFBDCE88}" destId="{369B2A73-C6F4-410E-AD48-66734DC9B6A1}" srcOrd="0" destOrd="0" presId="urn:microsoft.com/office/officeart/2005/8/layout/vList3"/>
    <dgm:cxn modelId="{146C102B-8DC4-454D-AD6F-60A5DF3CFD57}" type="presParOf" srcId="{305155F7-4CC2-402C-85AC-D433CFBDCE88}" destId="{B3F40292-510E-4279-929A-EF23BA953F65}" srcOrd="1" destOrd="0" presId="urn:microsoft.com/office/officeart/2005/8/layout/vList3"/>
    <dgm:cxn modelId="{4615BD7F-02DD-4F11-A5FB-1A30B371190E}" type="presParOf" srcId="{A9C4B138-7609-46A3-A15E-D237482E886B}" destId="{65B7E5B7-54A9-4CF6-B99E-7D0B9F2899CB}" srcOrd="3" destOrd="0" presId="urn:microsoft.com/office/officeart/2005/8/layout/vList3"/>
    <dgm:cxn modelId="{1265642E-1EA4-4BC9-8EE3-CEB2B3DD0560}" type="presParOf" srcId="{A9C4B138-7609-46A3-A15E-D237482E886B}" destId="{67C1E440-E865-4401-A78F-1E7662A3C8DD}" srcOrd="4" destOrd="0" presId="urn:microsoft.com/office/officeart/2005/8/layout/vList3"/>
    <dgm:cxn modelId="{68CE0272-5931-4867-A6B0-DF9E90A01390}" type="presParOf" srcId="{67C1E440-E865-4401-A78F-1E7662A3C8DD}" destId="{2D4574E8-977B-4468-90EB-EF09E6B97B24}" srcOrd="0" destOrd="0" presId="urn:microsoft.com/office/officeart/2005/8/layout/vList3"/>
    <dgm:cxn modelId="{6A1FE20A-425A-4582-9533-2FBA93F58B6B}" type="presParOf" srcId="{67C1E440-E865-4401-A78F-1E7662A3C8DD}" destId="{9100075C-CD59-445E-8C68-6127C9C9FE51}" srcOrd="1" destOrd="0" presId="urn:microsoft.com/office/officeart/2005/8/layout/vList3"/>
    <dgm:cxn modelId="{C9192A9F-9500-4B5E-9DBB-F76C2A01C470}" type="presParOf" srcId="{A9C4B138-7609-46A3-A15E-D237482E886B}" destId="{530041CD-82A4-4F9A-9E24-8BDA081083F5}" srcOrd="5" destOrd="0" presId="urn:microsoft.com/office/officeart/2005/8/layout/vList3"/>
    <dgm:cxn modelId="{F5D5505D-0ED6-43B9-88A0-D2BDFE1483F3}" type="presParOf" srcId="{A9C4B138-7609-46A3-A15E-D237482E886B}" destId="{7A155971-061F-40C1-9F67-A845EE27AAF0}" srcOrd="6" destOrd="0" presId="urn:microsoft.com/office/officeart/2005/8/layout/vList3"/>
    <dgm:cxn modelId="{A3517EAD-E2AF-486F-830D-F08105ECB17B}" type="presParOf" srcId="{7A155971-061F-40C1-9F67-A845EE27AAF0}" destId="{0DF50473-5CCA-482D-B29B-EEC66169054A}" srcOrd="0" destOrd="0" presId="urn:microsoft.com/office/officeart/2005/8/layout/vList3"/>
    <dgm:cxn modelId="{F4D549CC-0705-4ABD-816E-E8A773EBFA07}" type="presParOf" srcId="{7A155971-061F-40C1-9F67-A845EE27AAF0}" destId="{DF347660-B3C0-45C7-9F39-DD9BA58F5749}" srcOrd="1" destOrd="0" presId="urn:microsoft.com/office/officeart/2005/8/layout/vList3"/>
    <dgm:cxn modelId="{C1A97544-62DB-4005-9D95-6C1F8B7A5F9B}" type="presParOf" srcId="{A9C4B138-7609-46A3-A15E-D237482E886B}" destId="{4C8E3662-0DCD-411E-9D55-B546A890F784}" srcOrd="7" destOrd="0" presId="urn:microsoft.com/office/officeart/2005/8/layout/vList3"/>
    <dgm:cxn modelId="{7E0CFE14-EEA3-4497-B359-ED28D62BA43E}" type="presParOf" srcId="{A9C4B138-7609-46A3-A15E-D237482E886B}" destId="{6243A378-F537-487E-AD80-0C1C91B62045}" srcOrd="8" destOrd="0" presId="urn:microsoft.com/office/officeart/2005/8/layout/vList3"/>
    <dgm:cxn modelId="{2B0ECBDA-217D-459C-942D-2AB0C54C6B70}" type="presParOf" srcId="{6243A378-F537-487E-AD80-0C1C91B62045}" destId="{61B9789A-5ECE-40C6-BB4F-FBF68A55C96E}" srcOrd="0" destOrd="0" presId="urn:microsoft.com/office/officeart/2005/8/layout/vList3"/>
    <dgm:cxn modelId="{C84C12A6-A9D5-4C48-AA38-556CB3DAE79D}" type="presParOf" srcId="{6243A378-F537-487E-AD80-0C1C91B62045}" destId="{B6FB52F4-048E-4C43-8F7C-B8338B254E87}" srcOrd="1" destOrd="0" presId="urn:microsoft.com/office/officeart/2005/8/layout/vList3"/>
    <dgm:cxn modelId="{FB32CB3E-057A-41AC-9559-D1C608C84857}" type="presParOf" srcId="{A9C4B138-7609-46A3-A15E-D237482E886B}" destId="{033DCA5C-3563-4573-A25F-2E09B581EAB3}" srcOrd="9" destOrd="0" presId="urn:microsoft.com/office/officeart/2005/8/layout/vList3"/>
    <dgm:cxn modelId="{943D62AF-1B13-4EE7-998A-3716208AFE79}" type="presParOf" srcId="{A9C4B138-7609-46A3-A15E-D237482E886B}" destId="{F5466A8C-9D73-4C1D-A064-86817A0AD54C}" srcOrd="10" destOrd="0" presId="urn:microsoft.com/office/officeart/2005/8/layout/vList3"/>
    <dgm:cxn modelId="{27185F7C-3D41-4F64-BD1C-2D071CB6F81D}" type="presParOf" srcId="{F5466A8C-9D73-4C1D-A064-86817A0AD54C}" destId="{0DE3D9BE-DDE1-41E6-9B73-CC775D138222}" srcOrd="0" destOrd="0" presId="urn:microsoft.com/office/officeart/2005/8/layout/vList3"/>
    <dgm:cxn modelId="{C814D0C3-A3C8-4EAC-9B37-D08AD028233D}" type="presParOf" srcId="{F5466A8C-9D73-4C1D-A064-86817A0AD54C}" destId="{07E56917-4380-4031-A1B5-DCAA6ABCDB73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19C705-9331-48ED-AC7C-BC6712145DE1}" type="doc">
      <dgm:prSet loTypeId="urn:microsoft.com/office/officeart/2005/8/layout/lProcess1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6D7CFDC-BA27-411A-9B70-CA9B6917E42F}">
      <dgm:prSet phldrT="[Текст]"/>
      <dgm:spPr/>
      <dgm:t>
        <a:bodyPr/>
        <a:lstStyle/>
        <a:p>
          <a:r>
            <a:rPr lang="ru-RU" dirty="0" smtClean="0"/>
            <a:t>Индустриальное общество</a:t>
          </a:r>
          <a:endParaRPr lang="ru-RU" dirty="0"/>
        </a:p>
      </dgm:t>
    </dgm:pt>
    <dgm:pt modelId="{90822A9D-C1D8-4493-8C54-DEBFFE969D31}" type="parTrans" cxnId="{E7273E15-F453-4DEC-A6AE-DD40A0E9B33B}">
      <dgm:prSet/>
      <dgm:spPr/>
      <dgm:t>
        <a:bodyPr/>
        <a:lstStyle/>
        <a:p>
          <a:endParaRPr lang="ru-RU"/>
        </a:p>
      </dgm:t>
    </dgm:pt>
    <dgm:pt modelId="{28FC4579-CBD1-4764-AD14-7B754B1261C9}" type="sibTrans" cxnId="{E7273E15-F453-4DEC-A6AE-DD40A0E9B33B}">
      <dgm:prSet/>
      <dgm:spPr/>
      <dgm:t>
        <a:bodyPr/>
        <a:lstStyle/>
        <a:p>
          <a:endParaRPr lang="ru-RU"/>
        </a:p>
      </dgm:t>
    </dgm:pt>
    <dgm:pt modelId="{A2A241A6-990E-44F5-B6EA-BABB07314429}">
      <dgm:prSet phldrT="[Текст]"/>
      <dgm:spPr/>
      <dgm:t>
        <a:bodyPr/>
        <a:lstStyle/>
        <a:p>
          <a:r>
            <a:rPr lang="ru-RU" b="1" dirty="0" smtClean="0"/>
            <a:t>Наращивание производства</a:t>
          </a:r>
          <a:endParaRPr lang="ru-RU" b="1" dirty="0"/>
        </a:p>
      </dgm:t>
    </dgm:pt>
    <dgm:pt modelId="{570DA253-018F-4FDB-A0EE-423161430CE4}" type="parTrans" cxnId="{0A890293-D349-4361-A5CA-F451D71821FE}">
      <dgm:prSet/>
      <dgm:spPr/>
      <dgm:t>
        <a:bodyPr/>
        <a:lstStyle/>
        <a:p>
          <a:endParaRPr lang="ru-RU"/>
        </a:p>
      </dgm:t>
    </dgm:pt>
    <dgm:pt modelId="{0EA4ACA5-6CCA-4E36-A4B2-CAB3F857BFA3}" type="sibTrans" cxnId="{0A890293-D349-4361-A5CA-F451D71821FE}">
      <dgm:prSet/>
      <dgm:spPr/>
      <dgm:t>
        <a:bodyPr/>
        <a:lstStyle/>
        <a:p>
          <a:endParaRPr lang="ru-RU"/>
        </a:p>
      </dgm:t>
    </dgm:pt>
    <dgm:pt modelId="{DBE0CF77-402A-4807-9E07-FF2DD542730E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dirty="0" smtClean="0"/>
            <a:t>Освоение одной технологии</a:t>
          </a:r>
        </a:p>
      </dgm:t>
    </dgm:pt>
    <dgm:pt modelId="{8EC079FA-1318-4C66-B81D-E11DD919A140}" type="parTrans" cxnId="{A1640473-8470-4069-B7D7-101437D34723}">
      <dgm:prSet/>
      <dgm:spPr/>
      <dgm:t>
        <a:bodyPr/>
        <a:lstStyle/>
        <a:p>
          <a:endParaRPr lang="ru-RU"/>
        </a:p>
      </dgm:t>
    </dgm:pt>
    <dgm:pt modelId="{26DA4979-CD39-4598-8657-44CBA92E48D7}" type="sibTrans" cxnId="{A1640473-8470-4069-B7D7-101437D34723}">
      <dgm:prSet/>
      <dgm:spPr/>
      <dgm:t>
        <a:bodyPr/>
        <a:lstStyle/>
        <a:p>
          <a:endParaRPr lang="ru-RU"/>
        </a:p>
      </dgm:t>
    </dgm:pt>
    <dgm:pt modelId="{9DA319FD-2947-4DE8-BE07-78DD516A3AB3}">
      <dgm:prSet phldrT="[Текст]"/>
      <dgm:spPr/>
      <dgm:t>
        <a:bodyPr/>
        <a:lstStyle/>
        <a:p>
          <a:r>
            <a:rPr lang="ru-RU" dirty="0" smtClean="0"/>
            <a:t>Информационное общество</a:t>
          </a:r>
          <a:endParaRPr lang="ru-RU" dirty="0"/>
        </a:p>
      </dgm:t>
    </dgm:pt>
    <dgm:pt modelId="{3092DD78-E4AF-4D5C-A15F-02D33F938FD6}" type="parTrans" cxnId="{A3766828-E3BB-424E-86D1-DE6945A0AD4D}">
      <dgm:prSet/>
      <dgm:spPr/>
      <dgm:t>
        <a:bodyPr/>
        <a:lstStyle/>
        <a:p>
          <a:endParaRPr lang="ru-RU"/>
        </a:p>
      </dgm:t>
    </dgm:pt>
    <dgm:pt modelId="{683B5BE4-D83C-4F1B-83C1-10B42846D5AB}" type="sibTrans" cxnId="{A3766828-E3BB-424E-86D1-DE6945A0AD4D}">
      <dgm:prSet/>
      <dgm:spPr/>
      <dgm:t>
        <a:bodyPr/>
        <a:lstStyle/>
        <a:p>
          <a:endParaRPr lang="ru-RU"/>
        </a:p>
      </dgm:t>
    </dgm:pt>
    <dgm:pt modelId="{B3C5CB4B-A39D-4DEA-B397-BA54738AA10B}">
      <dgm:prSet phldrT="[Текст]"/>
      <dgm:spPr/>
      <dgm:t>
        <a:bodyPr/>
        <a:lstStyle/>
        <a:p>
          <a:r>
            <a:rPr lang="ru-RU" b="1" dirty="0" smtClean="0"/>
            <a:t>Научно-технический прогресс</a:t>
          </a:r>
          <a:endParaRPr lang="ru-RU" b="1" dirty="0"/>
        </a:p>
      </dgm:t>
    </dgm:pt>
    <dgm:pt modelId="{D8D17169-D12E-4379-8BD9-32A4B933619C}" type="parTrans" cxnId="{83346B37-76D9-4368-95D4-E9B9DED7DB74}">
      <dgm:prSet/>
      <dgm:spPr/>
      <dgm:t>
        <a:bodyPr/>
        <a:lstStyle/>
        <a:p>
          <a:endParaRPr lang="ru-RU"/>
        </a:p>
      </dgm:t>
    </dgm:pt>
    <dgm:pt modelId="{F370CABF-0FFF-4E87-8922-F158CD6C7C97}" type="sibTrans" cxnId="{83346B37-76D9-4368-95D4-E9B9DED7DB74}">
      <dgm:prSet/>
      <dgm:spPr/>
      <dgm:t>
        <a:bodyPr/>
        <a:lstStyle/>
        <a:p>
          <a:endParaRPr lang="ru-RU"/>
        </a:p>
      </dgm:t>
    </dgm:pt>
    <dgm:pt modelId="{8C89BF29-BF50-472F-81F7-CF3E510089AA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err="1" smtClean="0"/>
            <a:t>Креативное</a:t>
          </a:r>
          <a:r>
            <a:rPr lang="ru-RU" b="1" dirty="0" smtClean="0"/>
            <a:t> мышление</a:t>
          </a:r>
          <a:endParaRPr lang="ru-RU" b="1" i="0" dirty="0"/>
        </a:p>
      </dgm:t>
    </dgm:pt>
    <dgm:pt modelId="{9E979201-9FC6-4F31-8F72-1019CBF98353}" type="parTrans" cxnId="{776C3C22-A555-4D97-920E-F0504A26A15B}">
      <dgm:prSet/>
      <dgm:spPr/>
      <dgm:t>
        <a:bodyPr/>
        <a:lstStyle/>
        <a:p>
          <a:endParaRPr lang="ru-RU"/>
        </a:p>
      </dgm:t>
    </dgm:pt>
    <dgm:pt modelId="{CB573C25-2994-497B-8892-AB66F6A982DF}" type="sibTrans" cxnId="{776C3C22-A555-4D97-920E-F0504A26A15B}">
      <dgm:prSet/>
      <dgm:spPr/>
      <dgm:t>
        <a:bodyPr/>
        <a:lstStyle/>
        <a:p>
          <a:endParaRPr lang="ru-RU"/>
        </a:p>
      </dgm:t>
    </dgm:pt>
    <dgm:pt modelId="{008C8848-57B9-48FB-8FD2-4137352B0396}">
      <dgm:prSet phldrT="[Текст]"/>
      <dgm:spPr/>
      <dgm:t>
        <a:bodyPr/>
        <a:lstStyle/>
        <a:p>
          <a:r>
            <a:rPr lang="ru-RU" b="1" i="0" dirty="0" smtClean="0"/>
            <a:t>Управление информацией</a:t>
          </a:r>
          <a:endParaRPr lang="ru-RU" dirty="0"/>
        </a:p>
      </dgm:t>
    </dgm:pt>
    <dgm:pt modelId="{4926D0B9-54E4-44FF-9549-040386F08543}" type="parTrans" cxnId="{CF19B5B2-41C2-4D62-B671-DF328D78F742}">
      <dgm:prSet/>
      <dgm:spPr/>
      <dgm:t>
        <a:bodyPr/>
        <a:lstStyle/>
        <a:p>
          <a:endParaRPr lang="ru-RU"/>
        </a:p>
      </dgm:t>
    </dgm:pt>
    <dgm:pt modelId="{76EF400E-E40D-4E32-8B71-3245F3599A73}" type="sibTrans" cxnId="{CF19B5B2-41C2-4D62-B671-DF328D78F742}">
      <dgm:prSet/>
      <dgm:spPr/>
      <dgm:t>
        <a:bodyPr/>
        <a:lstStyle/>
        <a:p>
          <a:endParaRPr lang="ru-RU"/>
        </a:p>
      </dgm:t>
    </dgm:pt>
    <dgm:pt modelId="{7008B32E-5D28-40FC-9FCE-55F4EEEF9AD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mtClean="0"/>
            <a:t>Линейно структурированные </a:t>
          </a:r>
          <a:r>
            <a:rPr lang="ru-RU" b="1" i="0" dirty="0" smtClean="0"/>
            <a:t>конспекты </a:t>
          </a:r>
        </a:p>
        <a:p>
          <a:endParaRPr lang="ru-RU" i="0" dirty="0"/>
        </a:p>
      </dgm:t>
    </dgm:pt>
    <dgm:pt modelId="{6E0F1701-A98E-4BA7-8368-A33AE7C67C64}" type="parTrans" cxnId="{DE78ED65-D30B-44F6-980D-C1788DA6540A}">
      <dgm:prSet/>
      <dgm:spPr/>
      <dgm:t>
        <a:bodyPr/>
        <a:lstStyle/>
        <a:p>
          <a:endParaRPr lang="ru-RU"/>
        </a:p>
      </dgm:t>
    </dgm:pt>
    <dgm:pt modelId="{75C90979-1A1B-499C-B040-545F66F4FD01}" type="sibTrans" cxnId="{DE78ED65-D30B-44F6-980D-C1788DA6540A}">
      <dgm:prSet/>
      <dgm:spPr/>
      <dgm:t>
        <a:bodyPr/>
        <a:lstStyle/>
        <a:p>
          <a:endParaRPr lang="ru-RU"/>
        </a:p>
      </dgm:t>
    </dgm:pt>
    <dgm:pt modelId="{AB38F646-194C-420D-8DCC-3A720C5F31EE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dirty="0" smtClean="0"/>
            <a:t>Образование  на всю жизнь</a:t>
          </a:r>
        </a:p>
      </dgm:t>
    </dgm:pt>
    <dgm:pt modelId="{E7C55BE5-189D-4BCE-AB15-4BFCC55BA16B}" type="parTrans" cxnId="{3743D4EC-1076-4D08-860C-05885F2F0669}">
      <dgm:prSet/>
      <dgm:spPr/>
      <dgm:t>
        <a:bodyPr/>
        <a:lstStyle/>
        <a:p>
          <a:endParaRPr lang="ru-RU"/>
        </a:p>
      </dgm:t>
    </dgm:pt>
    <dgm:pt modelId="{A86792D9-0D9B-4EE7-8051-608F7D49C352}" type="sibTrans" cxnId="{3743D4EC-1076-4D08-860C-05885F2F0669}">
      <dgm:prSet/>
      <dgm:spPr/>
      <dgm:t>
        <a:bodyPr/>
        <a:lstStyle/>
        <a:p>
          <a:endParaRPr lang="ru-RU"/>
        </a:p>
      </dgm:t>
    </dgm:pt>
    <dgm:pt modelId="{B22AA408-D94A-47AD-A4B7-6295E973283D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Образование в течение всей жизни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dirty="0"/>
        </a:p>
      </dgm:t>
    </dgm:pt>
    <dgm:pt modelId="{90C86645-265D-490E-8152-CCB267445DE5}" type="parTrans" cxnId="{27ABBADB-83EE-4DD1-BF7F-916BE6D5AE14}">
      <dgm:prSet/>
      <dgm:spPr/>
      <dgm:t>
        <a:bodyPr/>
        <a:lstStyle/>
        <a:p>
          <a:endParaRPr lang="ru-RU"/>
        </a:p>
      </dgm:t>
    </dgm:pt>
    <dgm:pt modelId="{2AF71383-4815-4167-98C7-167F1ADF6E5D}" type="sibTrans" cxnId="{27ABBADB-83EE-4DD1-BF7F-916BE6D5AE14}">
      <dgm:prSet/>
      <dgm:spPr/>
      <dgm:t>
        <a:bodyPr/>
        <a:lstStyle/>
        <a:p>
          <a:endParaRPr lang="ru-RU"/>
        </a:p>
      </dgm:t>
    </dgm:pt>
    <dgm:pt modelId="{154682B8-53B3-4EBE-8209-1FCE18B0DCD0}" type="pres">
      <dgm:prSet presAssocID="{4819C705-9331-48ED-AC7C-BC6712145D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927128-EE4E-41F7-B0FB-C7F14FAA9321}" type="pres">
      <dgm:prSet presAssocID="{C6D7CFDC-BA27-411A-9B70-CA9B6917E42F}" presName="vertFlow" presStyleCnt="0"/>
      <dgm:spPr/>
      <dgm:t>
        <a:bodyPr/>
        <a:lstStyle/>
        <a:p>
          <a:endParaRPr lang="ru-RU"/>
        </a:p>
      </dgm:t>
    </dgm:pt>
    <dgm:pt modelId="{A398BCB0-6E82-4D5D-A02A-C69277D76250}" type="pres">
      <dgm:prSet presAssocID="{C6D7CFDC-BA27-411A-9B70-CA9B6917E42F}" presName="header" presStyleLbl="node1" presStyleIdx="0" presStyleCnt="2"/>
      <dgm:spPr/>
      <dgm:t>
        <a:bodyPr/>
        <a:lstStyle/>
        <a:p>
          <a:endParaRPr lang="ru-RU"/>
        </a:p>
      </dgm:t>
    </dgm:pt>
    <dgm:pt modelId="{E1C65E9F-1E3B-4CCB-AF84-2354BBDC21B9}" type="pres">
      <dgm:prSet presAssocID="{570DA253-018F-4FDB-A0EE-423161430CE4}" presName="parTrans" presStyleLbl="sibTrans2D1" presStyleIdx="0" presStyleCnt="8"/>
      <dgm:spPr/>
      <dgm:t>
        <a:bodyPr/>
        <a:lstStyle/>
        <a:p>
          <a:endParaRPr lang="ru-RU"/>
        </a:p>
      </dgm:t>
    </dgm:pt>
    <dgm:pt modelId="{15E2BE7D-F0FF-4B4A-B2BD-98DFCAF56FBF}" type="pres">
      <dgm:prSet presAssocID="{A2A241A6-990E-44F5-B6EA-BABB07314429}" presName="child" presStyleLbl="alignAccFollow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7AAE3-8B05-4074-B54E-AA9CDB7F37A8}" type="pres">
      <dgm:prSet presAssocID="{0EA4ACA5-6CCA-4E36-A4B2-CAB3F857BFA3}" presName="sibTrans" presStyleLbl="sibTrans2D1" presStyleIdx="1" presStyleCnt="8"/>
      <dgm:spPr/>
      <dgm:t>
        <a:bodyPr/>
        <a:lstStyle/>
        <a:p>
          <a:endParaRPr lang="ru-RU"/>
        </a:p>
      </dgm:t>
    </dgm:pt>
    <dgm:pt modelId="{53DDA3D8-9E67-4225-BAB6-288689072B25}" type="pres">
      <dgm:prSet presAssocID="{DBE0CF77-402A-4807-9E07-FF2DD542730E}" presName="child" presStyleLbl="alignAccFollow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32F07-A391-4DB7-B11A-0920CDD550C2}" type="pres">
      <dgm:prSet presAssocID="{26DA4979-CD39-4598-8657-44CBA92E48D7}" presName="sibTrans" presStyleLbl="sibTrans2D1" presStyleIdx="2" presStyleCnt="8"/>
      <dgm:spPr/>
      <dgm:t>
        <a:bodyPr/>
        <a:lstStyle/>
        <a:p>
          <a:endParaRPr lang="ru-RU"/>
        </a:p>
      </dgm:t>
    </dgm:pt>
    <dgm:pt modelId="{F49C6572-5261-4DDF-AF4C-EB9F4600D9DF}" type="pres">
      <dgm:prSet presAssocID="{AB38F646-194C-420D-8DCC-3A720C5F31EE}" presName="child" presStyleLbl="alignAccFollow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6C5B9-489F-4864-BED7-6F859CB8276C}" type="pres">
      <dgm:prSet presAssocID="{A86792D9-0D9B-4EE7-8051-608F7D49C352}" presName="sibTrans" presStyleLbl="sibTrans2D1" presStyleIdx="3" presStyleCnt="8"/>
      <dgm:spPr/>
      <dgm:t>
        <a:bodyPr/>
        <a:lstStyle/>
        <a:p>
          <a:endParaRPr lang="ru-RU"/>
        </a:p>
      </dgm:t>
    </dgm:pt>
    <dgm:pt modelId="{592F5899-3A58-4BD6-9A15-69783DBC785B}" type="pres">
      <dgm:prSet presAssocID="{7008B32E-5D28-40FC-9FCE-55F4EEEF9AD7}" presName="child" presStyleLbl="alignAccFollow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FB9ED-B04B-4DD3-ADE9-ECFE9CB4710B}" type="pres">
      <dgm:prSet presAssocID="{C6D7CFDC-BA27-411A-9B70-CA9B6917E42F}" presName="hSp" presStyleCnt="0"/>
      <dgm:spPr/>
      <dgm:t>
        <a:bodyPr/>
        <a:lstStyle/>
        <a:p>
          <a:endParaRPr lang="ru-RU"/>
        </a:p>
      </dgm:t>
    </dgm:pt>
    <dgm:pt modelId="{345AD4FE-59B8-4B5A-820E-E2DB549E8DC7}" type="pres">
      <dgm:prSet presAssocID="{9DA319FD-2947-4DE8-BE07-78DD516A3AB3}" presName="vertFlow" presStyleCnt="0"/>
      <dgm:spPr/>
      <dgm:t>
        <a:bodyPr/>
        <a:lstStyle/>
        <a:p>
          <a:endParaRPr lang="ru-RU"/>
        </a:p>
      </dgm:t>
    </dgm:pt>
    <dgm:pt modelId="{85242DC3-A66E-4D0B-B76D-366DAC39A0A5}" type="pres">
      <dgm:prSet presAssocID="{9DA319FD-2947-4DE8-BE07-78DD516A3AB3}" presName="header" presStyleLbl="node1" presStyleIdx="1" presStyleCnt="2"/>
      <dgm:spPr/>
      <dgm:t>
        <a:bodyPr/>
        <a:lstStyle/>
        <a:p>
          <a:endParaRPr lang="ru-RU"/>
        </a:p>
      </dgm:t>
    </dgm:pt>
    <dgm:pt modelId="{E76912A6-731F-4E02-9CCB-C6046961B168}" type="pres">
      <dgm:prSet presAssocID="{D8D17169-D12E-4379-8BD9-32A4B933619C}" presName="parTrans" presStyleLbl="sibTrans2D1" presStyleIdx="4" presStyleCnt="8"/>
      <dgm:spPr/>
      <dgm:t>
        <a:bodyPr/>
        <a:lstStyle/>
        <a:p>
          <a:endParaRPr lang="ru-RU"/>
        </a:p>
      </dgm:t>
    </dgm:pt>
    <dgm:pt modelId="{ED1A498A-7AD4-4B33-9875-89186E9DDC61}" type="pres">
      <dgm:prSet presAssocID="{B3C5CB4B-A39D-4DEA-B397-BA54738AA10B}" presName="child" presStyleLbl="alignAccFollow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9344D-33D2-4DCB-85EC-49C45FF3C9E3}" type="pres">
      <dgm:prSet presAssocID="{F370CABF-0FFF-4E87-8922-F158CD6C7C97}" presName="sibTrans" presStyleLbl="sibTrans2D1" presStyleIdx="5" presStyleCnt="8"/>
      <dgm:spPr/>
      <dgm:t>
        <a:bodyPr/>
        <a:lstStyle/>
        <a:p>
          <a:endParaRPr lang="ru-RU"/>
        </a:p>
      </dgm:t>
    </dgm:pt>
    <dgm:pt modelId="{25816424-D854-4F40-99D0-E9C4357CEE18}" type="pres">
      <dgm:prSet presAssocID="{8C89BF29-BF50-472F-81F7-CF3E510089AA}" presName="child" presStyleLbl="alignAccFollow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8BF30-7209-4D37-80D8-962F1FB79D0B}" type="pres">
      <dgm:prSet presAssocID="{CB573C25-2994-497B-8892-AB66F6A982DF}" presName="sibTrans" presStyleLbl="sibTrans2D1" presStyleIdx="6" presStyleCnt="8"/>
      <dgm:spPr/>
      <dgm:t>
        <a:bodyPr/>
        <a:lstStyle/>
        <a:p>
          <a:endParaRPr lang="ru-RU"/>
        </a:p>
      </dgm:t>
    </dgm:pt>
    <dgm:pt modelId="{6EF6FB47-C3D4-47B6-B5D4-746076F5ED16}" type="pres">
      <dgm:prSet presAssocID="{B22AA408-D94A-47AD-A4B7-6295E973283D}" presName="child" presStyleLbl="alignAccFollow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0EAA5-163F-4C09-8D32-0B6DD6B10839}" type="pres">
      <dgm:prSet presAssocID="{2AF71383-4815-4167-98C7-167F1ADF6E5D}" presName="sibTrans" presStyleLbl="sibTrans2D1" presStyleIdx="7" presStyleCnt="8"/>
      <dgm:spPr/>
      <dgm:t>
        <a:bodyPr/>
        <a:lstStyle/>
        <a:p>
          <a:endParaRPr lang="ru-RU"/>
        </a:p>
      </dgm:t>
    </dgm:pt>
    <dgm:pt modelId="{A75E074B-0B9F-48EA-B2FA-B62091A7A021}" type="pres">
      <dgm:prSet presAssocID="{008C8848-57B9-48FB-8FD2-4137352B0396}" presName="child" presStyleLbl="alignAccFollow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12B77A-143C-4291-A972-4972F95006DD}" type="presOf" srcId="{CB573C25-2994-497B-8892-AB66F6A982DF}" destId="{5208BF30-7209-4D37-80D8-962F1FB79D0B}" srcOrd="0" destOrd="0" presId="urn:microsoft.com/office/officeart/2005/8/layout/lProcess1"/>
    <dgm:cxn modelId="{600DD8DF-A870-4DB7-9E9B-538F92133776}" type="presOf" srcId="{F370CABF-0FFF-4E87-8922-F158CD6C7C97}" destId="{3469344D-33D2-4DCB-85EC-49C45FF3C9E3}" srcOrd="0" destOrd="0" presId="urn:microsoft.com/office/officeart/2005/8/layout/lProcess1"/>
    <dgm:cxn modelId="{3C20A015-0D68-4796-8600-FA051207401A}" type="presOf" srcId="{570DA253-018F-4FDB-A0EE-423161430CE4}" destId="{E1C65E9F-1E3B-4CCB-AF84-2354BBDC21B9}" srcOrd="0" destOrd="0" presId="urn:microsoft.com/office/officeart/2005/8/layout/lProcess1"/>
    <dgm:cxn modelId="{0A0C4C07-2C94-442C-A7DD-C256350EFD84}" type="presOf" srcId="{B3C5CB4B-A39D-4DEA-B397-BA54738AA10B}" destId="{ED1A498A-7AD4-4B33-9875-89186E9DDC61}" srcOrd="0" destOrd="0" presId="urn:microsoft.com/office/officeart/2005/8/layout/lProcess1"/>
    <dgm:cxn modelId="{27ABBADB-83EE-4DD1-BF7F-916BE6D5AE14}" srcId="{9DA319FD-2947-4DE8-BE07-78DD516A3AB3}" destId="{B22AA408-D94A-47AD-A4B7-6295E973283D}" srcOrd="2" destOrd="0" parTransId="{90C86645-265D-490E-8152-CCB267445DE5}" sibTransId="{2AF71383-4815-4167-98C7-167F1ADF6E5D}"/>
    <dgm:cxn modelId="{BBD91276-3DE8-40E7-A036-2648F0266265}" type="presOf" srcId="{2AF71383-4815-4167-98C7-167F1ADF6E5D}" destId="{6640EAA5-163F-4C09-8D32-0B6DD6B10839}" srcOrd="0" destOrd="0" presId="urn:microsoft.com/office/officeart/2005/8/layout/lProcess1"/>
    <dgm:cxn modelId="{0E7F67EB-8550-4E15-B875-F1EE76F04946}" type="presOf" srcId="{A86792D9-0D9B-4EE7-8051-608F7D49C352}" destId="{C3A6C5B9-489F-4864-BED7-6F859CB8276C}" srcOrd="0" destOrd="0" presId="urn:microsoft.com/office/officeart/2005/8/layout/lProcess1"/>
    <dgm:cxn modelId="{544CDEE6-95AD-4062-8B98-1441EB8C422E}" type="presOf" srcId="{D8D17169-D12E-4379-8BD9-32A4B933619C}" destId="{E76912A6-731F-4E02-9CCB-C6046961B168}" srcOrd="0" destOrd="0" presId="urn:microsoft.com/office/officeart/2005/8/layout/lProcess1"/>
    <dgm:cxn modelId="{2853FD7B-7C9B-48BD-9A78-43443765FACD}" type="presOf" srcId="{AB38F646-194C-420D-8DCC-3A720C5F31EE}" destId="{F49C6572-5261-4DDF-AF4C-EB9F4600D9DF}" srcOrd="0" destOrd="0" presId="urn:microsoft.com/office/officeart/2005/8/layout/lProcess1"/>
    <dgm:cxn modelId="{DE78ED65-D30B-44F6-980D-C1788DA6540A}" srcId="{C6D7CFDC-BA27-411A-9B70-CA9B6917E42F}" destId="{7008B32E-5D28-40FC-9FCE-55F4EEEF9AD7}" srcOrd="3" destOrd="0" parTransId="{6E0F1701-A98E-4BA7-8368-A33AE7C67C64}" sibTransId="{75C90979-1A1B-499C-B040-545F66F4FD01}"/>
    <dgm:cxn modelId="{5C561A39-C62E-47E6-BE74-59AA29508830}" type="presOf" srcId="{7008B32E-5D28-40FC-9FCE-55F4EEEF9AD7}" destId="{592F5899-3A58-4BD6-9A15-69783DBC785B}" srcOrd="0" destOrd="0" presId="urn:microsoft.com/office/officeart/2005/8/layout/lProcess1"/>
    <dgm:cxn modelId="{E39E55DE-3FFC-4B40-8250-A366CA5D472F}" type="presOf" srcId="{DBE0CF77-402A-4807-9E07-FF2DD542730E}" destId="{53DDA3D8-9E67-4225-BAB6-288689072B25}" srcOrd="0" destOrd="0" presId="urn:microsoft.com/office/officeart/2005/8/layout/lProcess1"/>
    <dgm:cxn modelId="{58ED2A0D-9406-4661-A0D5-F715D32805C7}" type="presOf" srcId="{A2A241A6-990E-44F5-B6EA-BABB07314429}" destId="{15E2BE7D-F0FF-4B4A-B2BD-98DFCAF56FBF}" srcOrd="0" destOrd="0" presId="urn:microsoft.com/office/officeart/2005/8/layout/lProcess1"/>
    <dgm:cxn modelId="{83346B37-76D9-4368-95D4-E9B9DED7DB74}" srcId="{9DA319FD-2947-4DE8-BE07-78DD516A3AB3}" destId="{B3C5CB4B-A39D-4DEA-B397-BA54738AA10B}" srcOrd="0" destOrd="0" parTransId="{D8D17169-D12E-4379-8BD9-32A4B933619C}" sibTransId="{F370CABF-0FFF-4E87-8922-F158CD6C7C97}"/>
    <dgm:cxn modelId="{B33B1496-CBB0-4F4E-B191-BC360FA73C65}" type="presOf" srcId="{26DA4979-CD39-4598-8657-44CBA92E48D7}" destId="{C7E32F07-A391-4DB7-B11A-0920CDD550C2}" srcOrd="0" destOrd="0" presId="urn:microsoft.com/office/officeart/2005/8/layout/lProcess1"/>
    <dgm:cxn modelId="{4D263721-7CE5-42F0-ABBE-F797306B70BA}" type="presOf" srcId="{9DA319FD-2947-4DE8-BE07-78DD516A3AB3}" destId="{85242DC3-A66E-4D0B-B76D-366DAC39A0A5}" srcOrd="0" destOrd="0" presId="urn:microsoft.com/office/officeart/2005/8/layout/lProcess1"/>
    <dgm:cxn modelId="{8337460E-67DF-4A22-9529-2B5ABE731039}" type="presOf" srcId="{C6D7CFDC-BA27-411A-9B70-CA9B6917E42F}" destId="{A398BCB0-6E82-4D5D-A02A-C69277D76250}" srcOrd="0" destOrd="0" presId="urn:microsoft.com/office/officeart/2005/8/layout/lProcess1"/>
    <dgm:cxn modelId="{A3766828-E3BB-424E-86D1-DE6945A0AD4D}" srcId="{4819C705-9331-48ED-AC7C-BC6712145DE1}" destId="{9DA319FD-2947-4DE8-BE07-78DD516A3AB3}" srcOrd="1" destOrd="0" parTransId="{3092DD78-E4AF-4D5C-A15F-02D33F938FD6}" sibTransId="{683B5BE4-D83C-4F1B-83C1-10B42846D5AB}"/>
    <dgm:cxn modelId="{CF19B5B2-41C2-4D62-B671-DF328D78F742}" srcId="{9DA319FD-2947-4DE8-BE07-78DD516A3AB3}" destId="{008C8848-57B9-48FB-8FD2-4137352B0396}" srcOrd="3" destOrd="0" parTransId="{4926D0B9-54E4-44FF-9549-040386F08543}" sibTransId="{76EF400E-E40D-4E32-8B71-3245F3599A73}"/>
    <dgm:cxn modelId="{07B9F49A-3227-4C91-989E-D9BB42A3FABF}" type="presOf" srcId="{B22AA408-D94A-47AD-A4B7-6295E973283D}" destId="{6EF6FB47-C3D4-47B6-B5D4-746076F5ED16}" srcOrd="0" destOrd="0" presId="urn:microsoft.com/office/officeart/2005/8/layout/lProcess1"/>
    <dgm:cxn modelId="{776C3C22-A555-4D97-920E-F0504A26A15B}" srcId="{9DA319FD-2947-4DE8-BE07-78DD516A3AB3}" destId="{8C89BF29-BF50-472F-81F7-CF3E510089AA}" srcOrd="1" destOrd="0" parTransId="{9E979201-9FC6-4F31-8F72-1019CBF98353}" sibTransId="{CB573C25-2994-497B-8892-AB66F6A982DF}"/>
    <dgm:cxn modelId="{3743D4EC-1076-4D08-860C-05885F2F0669}" srcId="{C6D7CFDC-BA27-411A-9B70-CA9B6917E42F}" destId="{AB38F646-194C-420D-8DCC-3A720C5F31EE}" srcOrd="2" destOrd="0" parTransId="{E7C55BE5-189D-4BCE-AB15-4BFCC55BA16B}" sibTransId="{A86792D9-0D9B-4EE7-8051-608F7D49C352}"/>
    <dgm:cxn modelId="{CF7BEAA0-07CB-480C-A5F3-0B56D57944C8}" type="presOf" srcId="{8C89BF29-BF50-472F-81F7-CF3E510089AA}" destId="{25816424-D854-4F40-99D0-E9C4357CEE18}" srcOrd="0" destOrd="0" presId="urn:microsoft.com/office/officeart/2005/8/layout/lProcess1"/>
    <dgm:cxn modelId="{A1640473-8470-4069-B7D7-101437D34723}" srcId="{C6D7CFDC-BA27-411A-9B70-CA9B6917E42F}" destId="{DBE0CF77-402A-4807-9E07-FF2DD542730E}" srcOrd="1" destOrd="0" parTransId="{8EC079FA-1318-4C66-B81D-E11DD919A140}" sibTransId="{26DA4979-CD39-4598-8657-44CBA92E48D7}"/>
    <dgm:cxn modelId="{7C5D4D61-4B67-4486-8234-71F65E7C9855}" type="presOf" srcId="{0EA4ACA5-6CCA-4E36-A4B2-CAB3F857BFA3}" destId="{9DC7AAE3-8B05-4074-B54E-AA9CDB7F37A8}" srcOrd="0" destOrd="0" presId="urn:microsoft.com/office/officeart/2005/8/layout/lProcess1"/>
    <dgm:cxn modelId="{E7273E15-F453-4DEC-A6AE-DD40A0E9B33B}" srcId="{4819C705-9331-48ED-AC7C-BC6712145DE1}" destId="{C6D7CFDC-BA27-411A-9B70-CA9B6917E42F}" srcOrd="0" destOrd="0" parTransId="{90822A9D-C1D8-4493-8C54-DEBFFE969D31}" sibTransId="{28FC4579-CBD1-4764-AD14-7B754B1261C9}"/>
    <dgm:cxn modelId="{7C597DD0-73B2-417F-8F7E-B874144ACD45}" type="presOf" srcId="{008C8848-57B9-48FB-8FD2-4137352B0396}" destId="{A75E074B-0B9F-48EA-B2FA-B62091A7A021}" srcOrd="0" destOrd="0" presId="urn:microsoft.com/office/officeart/2005/8/layout/lProcess1"/>
    <dgm:cxn modelId="{0A890293-D349-4361-A5CA-F451D71821FE}" srcId="{C6D7CFDC-BA27-411A-9B70-CA9B6917E42F}" destId="{A2A241A6-990E-44F5-B6EA-BABB07314429}" srcOrd="0" destOrd="0" parTransId="{570DA253-018F-4FDB-A0EE-423161430CE4}" sibTransId="{0EA4ACA5-6CCA-4E36-A4B2-CAB3F857BFA3}"/>
    <dgm:cxn modelId="{69BBA2AD-3BB0-42FD-8804-B231F00D2DD9}" type="presOf" srcId="{4819C705-9331-48ED-AC7C-BC6712145DE1}" destId="{154682B8-53B3-4EBE-8209-1FCE18B0DCD0}" srcOrd="0" destOrd="0" presId="urn:microsoft.com/office/officeart/2005/8/layout/lProcess1"/>
    <dgm:cxn modelId="{2F5D3FAF-F509-4517-BB25-51F4E2EEE139}" type="presParOf" srcId="{154682B8-53B3-4EBE-8209-1FCE18B0DCD0}" destId="{5B927128-EE4E-41F7-B0FB-C7F14FAA9321}" srcOrd="0" destOrd="0" presId="urn:microsoft.com/office/officeart/2005/8/layout/lProcess1"/>
    <dgm:cxn modelId="{8BF120A3-3B8E-4E72-93FD-32C19008E10A}" type="presParOf" srcId="{5B927128-EE4E-41F7-B0FB-C7F14FAA9321}" destId="{A398BCB0-6E82-4D5D-A02A-C69277D76250}" srcOrd="0" destOrd="0" presId="urn:microsoft.com/office/officeart/2005/8/layout/lProcess1"/>
    <dgm:cxn modelId="{DC32EB06-0A87-493A-8BE4-FA763E2547F5}" type="presParOf" srcId="{5B927128-EE4E-41F7-B0FB-C7F14FAA9321}" destId="{E1C65E9F-1E3B-4CCB-AF84-2354BBDC21B9}" srcOrd="1" destOrd="0" presId="urn:microsoft.com/office/officeart/2005/8/layout/lProcess1"/>
    <dgm:cxn modelId="{B018FA1C-9D21-446A-8B6D-797AB2576B2C}" type="presParOf" srcId="{5B927128-EE4E-41F7-B0FB-C7F14FAA9321}" destId="{15E2BE7D-F0FF-4B4A-B2BD-98DFCAF56FBF}" srcOrd="2" destOrd="0" presId="urn:microsoft.com/office/officeart/2005/8/layout/lProcess1"/>
    <dgm:cxn modelId="{0FD278C9-25F0-42CF-B049-7D7975FBADC2}" type="presParOf" srcId="{5B927128-EE4E-41F7-B0FB-C7F14FAA9321}" destId="{9DC7AAE3-8B05-4074-B54E-AA9CDB7F37A8}" srcOrd="3" destOrd="0" presId="urn:microsoft.com/office/officeart/2005/8/layout/lProcess1"/>
    <dgm:cxn modelId="{09EA3CDF-F64F-4CF6-9358-59FDFC0A916B}" type="presParOf" srcId="{5B927128-EE4E-41F7-B0FB-C7F14FAA9321}" destId="{53DDA3D8-9E67-4225-BAB6-288689072B25}" srcOrd="4" destOrd="0" presId="urn:microsoft.com/office/officeart/2005/8/layout/lProcess1"/>
    <dgm:cxn modelId="{340A2A7F-1A1D-4134-BCEB-BE5992428098}" type="presParOf" srcId="{5B927128-EE4E-41F7-B0FB-C7F14FAA9321}" destId="{C7E32F07-A391-4DB7-B11A-0920CDD550C2}" srcOrd="5" destOrd="0" presId="urn:microsoft.com/office/officeart/2005/8/layout/lProcess1"/>
    <dgm:cxn modelId="{BEBB0D5E-BFEB-48E5-BAF5-C7EE23B28E4B}" type="presParOf" srcId="{5B927128-EE4E-41F7-B0FB-C7F14FAA9321}" destId="{F49C6572-5261-4DDF-AF4C-EB9F4600D9DF}" srcOrd="6" destOrd="0" presId="urn:microsoft.com/office/officeart/2005/8/layout/lProcess1"/>
    <dgm:cxn modelId="{5D767B88-EA99-4876-AFCB-7A509E1AF2A2}" type="presParOf" srcId="{5B927128-EE4E-41F7-B0FB-C7F14FAA9321}" destId="{C3A6C5B9-489F-4864-BED7-6F859CB8276C}" srcOrd="7" destOrd="0" presId="urn:microsoft.com/office/officeart/2005/8/layout/lProcess1"/>
    <dgm:cxn modelId="{CD1EDE5B-548A-4F67-8777-2920853888F6}" type="presParOf" srcId="{5B927128-EE4E-41F7-B0FB-C7F14FAA9321}" destId="{592F5899-3A58-4BD6-9A15-69783DBC785B}" srcOrd="8" destOrd="0" presId="urn:microsoft.com/office/officeart/2005/8/layout/lProcess1"/>
    <dgm:cxn modelId="{6BB09D50-1A2D-4C2D-8AA5-03B8B3FD686B}" type="presParOf" srcId="{154682B8-53B3-4EBE-8209-1FCE18B0DCD0}" destId="{F23FB9ED-B04B-4DD3-ADE9-ECFE9CB4710B}" srcOrd="1" destOrd="0" presId="urn:microsoft.com/office/officeart/2005/8/layout/lProcess1"/>
    <dgm:cxn modelId="{DE658E13-2122-4CB8-895D-69752903484F}" type="presParOf" srcId="{154682B8-53B3-4EBE-8209-1FCE18B0DCD0}" destId="{345AD4FE-59B8-4B5A-820E-E2DB549E8DC7}" srcOrd="2" destOrd="0" presId="urn:microsoft.com/office/officeart/2005/8/layout/lProcess1"/>
    <dgm:cxn modelId="{7459E432-0B1C-43AD-9AAE-1F96E5FE5B76}" type="presParOf" srcId="{345AD4FE-59B8-4B5A-820E-E2DB549E8DC7}" destId="{85242DC3-A66E-4D0B-B76D-366DAC39A0A5}" srcOrd="0" destOrd="0" presId="urn:microsoft.com/office/officeart/2005/8/layout/lProcess1"/>
    <dgm:cxn modelId="{63EB102E-B457-4CF1-96B7-6EB5E31A1CA0}" type="presParOf" srcId="{345AD4FE-59B8-4B5A-820E-E2DB549E8DC7}" destId="{E76912A6-731F-4E02-9CCB-C6046961B168}" srcOrd="1" destOrd="0" presId="urn:microsoft.com/office/officeart/2005/8/layout/lProcess1"/>
    <dgm:cxn modelId="{FEEE82D0-D025-478F-B09C-0ACEDCEC8989}" type="presParOf" srcId="{345AD4FE-59B8-4B5A-820E-E2DB549E8DC7}" destId="{ED1A498A-7AD4-4B33-9875-89186E9DDC61}" srcOrd="2" destOrd="0" presId="urn:microsoft.com/office/officeart/2005/8/layout/lProcess1"/>
    <dgm:cxn modelId="{383CDDE0-0439-42A6-B25F-60B5BFE088F7}" type="presParOf" srcId="{345AD4FE-59B8-4B5A-820E-E2DB549E8DC7}" destId="{3469344D-33D2-4DCB-85EC-49C45FF3C9E3}" srcOrd="3" destOrd="0" presId="urn:microsoft.com/office/officeart/2005/8/layout/lProcess1"/>
    <dgm:cxn modelId="{1D492A50-3FA0-491D-B6A2-68B19FFE034B}" type="presParOf" srcId="{345AD4FE-59B8-4B5A-820E-E2DB549E8DC7}" destId="{25816424-D854-4F40-99D0-E9C4357CEE18}" srcOrd="4" destOrd="0" presId="urn:microsoft.com/office/officeart/2005/8/layout/lProcess1"/>
    <dgm:cxn modelId="{FE4B0483-4EB0-42B8-9E97-9373BCEB1811}" type="presParOf" srcId="{345AD4FE-59B8-4B5A-820E-E2DB549E8DC7}" destId="{5208BF30-7209-4D37-80D8-962F1FB79D0B}" srcOrd="5" destOrd="0" presId="urn:microsoft.com/office/officeart/2005/8/layout/lProcess1"/>
    <dgm:cxn modelId="{7ECB95B8-7F1E-42FC-BEA0-9079E74BD915}" type="presParOf" srcId="{345AD4FE-59B8-4B5A-820E-E2DB549E8DC7}" destId="{6EF6FB47-C3D4-47B6-B5D4-746076F5ED16}" srcOrd="6" destOrd="0" presId="urn:microsoft.com/office/officeart/2005/8/layout/lProcess1"/>
    <dgm:cxn modelId="{E4836198-C5CD-4F67-85CC-D481114AB457}" type="presParOf" srcId="{345AD4FE-59B8-4B5A-820E-E2DB549E8DC7}" destId="{6640EAA5-163F-4C09-8D32-0B6DD6B10839}" srcOrd="7" destOrd="0" presId="urn:microsoft.com/office/officeart/2005/8/layout/lProcess1"/>
    <dgm:cxn modelId="{F66D47D0-9B36-4F79-B1AF-678BF219C373}" type="presParOf" srcId="{345AD4FE-59B8-4B5A-820E-E2DB549E8DC7}" destId="{A75E074B-0B9F-48EA-B2FA-B62091A7A021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05C17B-99DA-45ED-B1DB-EB61C5342448}" type="doc">
      <dgm:prSet loTypeId="urn:microsoft.com/office/officeart/2005/8/layout/hProcess9" loCatId="process" qsTypeId="urn:microsoft.com/office/officeart/2005/8/quickstyle/3d3" qsCatId="3D" csTypeId="urn:microsoft.com/office/officeart/2005/8/colors/colorful3" csCatId="colorful" phldr="1"/>
      <dgm:spPr/>
    </dgm:pt>
    <dgm:pt modelId="{F4162690-8704-43F0-B749-6B22C8F1B813}">
      <dgm:prSet phldrT="[Текст]"/>
      <dgm:spPr/>
      <dgm:t>
        <a:bodyPr/>
        <a:lstStyle/>
        <a:p>
          <a:r>
            <a:rPr lang="ru-RU" dirty="0" smtClean="0"/>
            <a:t>Новое общество</a:t>
          </a:r>
          <a:endParaRPr lang="ru-RU" dirty="0"/>
        </a:p>
      </dgm:t>
    </dgm:pt>
    <dgm:pt modelId="{A7A071B9-D9A4-49E6-935C-5FB734FA2BE9}" type="parTrans" cxnId="{97733D82-B056-49B9-8C39-4AA868DF8125}">
      <dgm:prSet/>
      <dgm:spPr/>
      <dgm:t>
        <a:bodyPr/>
        <a:lstStyle/>
        <a:p>
          <a:endParaRPr lang="ru-RU"/>
        </a:p>
      </dgm:t>
    </dgm:pt>
    <dgm:pt modelId="{57D5AC0D-BB05-473B-938B-C9770CFE1EC5}" type="sibTrans" cxnId="{97733D82-B056-49B9-8C39-4AA868DF8125}">
      <dgm:prSet/>
      <dgm:spPr/>
      <dgm:t>
        <a:bodyPr/>
        <a:lstStyle/>
        <a:p>
          <a:endParaRPr lang="ru-RU"/>
        </a:p>
      </dgm:t>
    </dgm:pt>
    <dgm:pt modelId="{9A84E797-A3BE-48C6-BE81-498F9BC0FEDF}">
      <dgm:prSet phldrT="[Текст]"/>
      <dgm:spPr/>
      <dgm:t>
        <a:bodyPr/>
        <a:lstStyle/>
        <a:p>
          <a:r>
            <a:rPr lang="ru-RU" dirty="0" smtClean="0"/>
            <a:t>Новые задачи</a:t>
          </a:r>
          <a:endParaRPr lang="ru-RU" dirty="0"/>
        </a:p>
      </dgm:t>
    </dgm:pt>
    <dgm:pt modelId="{CD422358-6F34-4C1C-B5BB-33116D2AB420}" type="parTrans" cxnId="{6289B602-9DAB-448A-8F18-08C1EC6F1837}">
      <dgm:prSet/>
      <dgm:spPr/>
      <dgm:t>
        <a:bodyPr/>
        <a:lstStyle/>
        <a:p>
          <a:endParaRPr lang="ru-RU"/>
        </a:p>
      </dgm:t>
    </dgm:pt>
    <dgm:pt modelId="{CBA8EF0C-4709-409E-BA0F-91BA27C2DFD5}" type="sibTrans" cxnId="{6289B602-9DAB-448A-8F18-08C1EC6F1837}">
      <dgm:prSet/>
      <dgm:spPr/>
      <dgm:t>
        <a:bodyPr/>
        <a:lstStyle/>
        <a:p>
          <a:endParaRPr lang="ru-RU"/>
        </a:p>
      </dgm:t>
    </dgm:pt>
    <dgm:pt modelId="{59A43CC5-274C-4368-93B7-1792EC6A9A4D}">
      <dgm:prSet phldrT="[Текст]"/>
      <dgm:spPr/>
      <dgm:t>
        <a:bodyPr/>
        <a:lstStyle/>
        <a:p>
          <a:r>
            <a:rPr lang="ru-RU" dirty="0" smtClean="0"/>
            <a:t>Новые технологии</a:t>
          </a:r>
          <a:endParaRPr lang="ru-RU" dirty="0"/>
        </a:p>
      </dgm:t>
    </dgm:pt>
    <dgm:pt modelId="{C43DE5EB-ED1D-4040-A8F7-2DE5E35CF100}" type="parTrans" cxnId="{32B21C85-A862-4BC9-ABFF-029E8DDB4E79}">
      <dgm:prSet/>
      <dgm:spPr/>
      <dgm:t>
        <a:bodyPr/>
        <a:lstStyle/>
        <a:p>
          <a:endParaRPr lang="ru-RU"/>
        </a:p>
      </dgm:t>
    </dgm:pt>
    <dgm:pt modelId="{E929BD53-CE06-49EC-883E-9DF8F1F6B4E0}" type="sibTrans" cxnId="{32B21C85-A862-4BC9-ABFF-029E8DDB4E79}">
      <dgm:prSet/>
      <dgm:spPr/>
      <dgm:t>
        <a:bodyPr/>
        <a:lstStyle/>
        <a:p>
          <a:endParaRPr lang="ru-RU"/>
        </a:p>
      </dgm:t>
    </dgm:pt>
    <dgm:pt modelId="{C8A7031A-8337-456E-BE8D-D839575DB5D5}" type="pres">
      <dgm:prSet presAssocID="{1B05C17B-99DA-45ED-B1DB-EB61C5342448}" presName="CompostProcess" presStyleCnt="0">
        <dgm:presLayoutVars>
          <dgm:dir/>
          <dgm:resizeHandles val="exact"/>
        </dgm:presLayoutVars>
      </dgm:prSet>
      <dgm:spPr/>
    </dgm:pt>
    <dgm:pt modelId="{E4EFF20A-22CC-45B5-9A23-32D4CC66EB51}" type="pres">
      <dgm:prSet presAssocID="{1B05C17B-99DA-45ED-B1DB-EB61C5342448}" presName="arrow" presStyleLbl="bgShp" presStyleIdx="0" presStyleCnt="1"/>
      <dgm:spPr/>
    </dgm:pt>
    <dgm:pt modelId="{4B098D94-E49A-48BD-B648-EE5FE9191F47}" type="pres">
      <dgm:prSet presAssocID="{1B05C17B-99DA-45ED-B1DB-EB61C5342448}" presName="linearProcess" presStyleCnt="0"/>
      <dgm:spPr/>
    </dgm:pt>
    <dgm:pt modelId="{2D6A27FE-DFC8-488B-9371-92903B62B9F1}" type="pres">
      <dgm:prSet presAssocID="{F4162690-8704-43F0-B749-6B22C8F1B81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6D3236-45D0-45C0-A891-BE70C07667BF}" type="pres">
      <dgm:prSet presAssocID="{57D5AC0D-BB05-473B-938B-C9770CFE1EC5}" presName="sibTrans" presStyleCnt="0"/>
      <dgm:spPr/>
    </dgm:pt>
    <dgm:pt modelId="{8B929509-4410-41B5-B2DF-4F5B68A0819E}" type="pres">
      <dgm:prSet presAssocID="{9A84E797-A3BE-48C6-BE81-498F9BC0FED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4BB4C-2913-4943-BED6-806C71442591}" type="pres">
      <dgm:prSet presAssocID="{CBA8EF0C-4709-409E-BA0F-91BA27C2DFD5}" presName="sibTrans" presStyleCnt="0"/>
      <dgm:spPr/>
    </dgm:pt>
    <dgm:pt modelId="{426D156B-BB2A-4AE1-AC2A-493968E01BC3}" type="pres">
      <dgm:prSet presAssocID="{59A43CC5-274C-4368-93B7-1792EC6A9A4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F42D45-4763-40BB-93E5-32FDB5A8CB31}" type="presOf" srcId="{F4162690-8704-43F0-B749-6B22C8F1B813}" destId="{2D6A27FE-DFC8-488B-9371-92903B62B9F1}" srcOrd="0" destOrd="0" presId="urn:microsoft.com/office/officeart/2005/8/layout/hProcess9"/>
    <dgm:cxn modelId="{92175245-F05A-4280-A68C-D6508517B11D}" type="presOf" srcId="{9A84E797-A3BE-48C6-BE81-498F9BC0FEDF}" destId="{8B929509-4410-41B5-B2DF-4F5B68A0819E}" srcOrd="0" destOrd="0" presId="urn:microsoft.com/office/officeart/2005/8/layout/hProcess9"/>
    <dgm:cxn modelId="{5DD8CE0E-5C0C-4D26-A68E-30E41C702AD5}" type="presOf" srcId="{1B05C17B-99DA-45ED-B1DB-EB61C5342448}" destId="{C8A7031A-8337-456E-BE8D-D839575DB5D5}" srcOrd="0" destOrd="0" presId="urn:microsoft.com/office/officeart/2005/8/layout/hProcess9"/>
    <dgm:cxn modelId="{6289B602-9DAB-448A-8F18-08C1EC6F1837}" srcId="{1B05C17B-99DA-45ED-B1DB-EB61C5342448}" destId="{9A84E797-A3BE-48C6-BE81-498F9BC0FEDF}" srcOrd="1" destOrd="0" parTransId="{CD422358-6F34-4C1C-B5BB-33116D2AB420}" sibTransId="{CBA8EF0C-4709-409E-BA0F-91BA27C2DFD5}"/>
    <dgm:cxn modelId="{32B21C85-A862-4BC9-ABFF-029E8DDB4E79}" srcId="{1B05C17B-99DA-45ED-B1DB-EB61C5342448}" destId="{59A43CC5-274C-4368-93B7-1792EC6A9A4D}" srcOrd="2" destOrd="0" parTransId="{C43DE5EB-ED1D-4040-A8F7-2DE5E35CF100}" sibTransId="{E929BD53-CE06-49EC-883E-9DF8F1F6B4E0}"/>
    <dgm:cxn modelId="{AEC02217-3004-4753-8EDE-9AA915F0C870}" type="presOf" srcId="{59A43CC5-274C-4368-93B7-1792EC6A9A4D}" destId="{426D156B-BB2A-4AE1-AC2A-493968E01BC3}" srcOrd="0" destOrd="0" presId="urn:microsoft.com/office/officeart/2005/8/layout/hProcess9"/>
    <dgm:cxn modelId="{97733D82-B056-49B9-8C39-4AA868DF8125}" srcId="{1B05C17B-99DA-45ED-B1DB-EB61C5342448}" destId="{F4162690-8704-43F0-B749-6B22C8F1B813}" srcOrd="0" destOrd="0" parTransId="{A7A071B9-D9A4-49E6-935C-5FB734FA2BE9}" sibTransId="{57D5AC0D-BB05-473B-938B-C9770CFE1EC5}"/>
    <dgm:cxn modelId="{55E895B8-6367-46FB-B2C3-58795416B844}" type="presParOf" srcId="{C8A7031A-8337-456E-BE8D-D839575DB5D5}" destId="{E4EFF20A-22CC-45B5-9A23-32D4CC66EB51}" srcOrd="0" destOrd="0" presId="urn:microsoft.com/office/officeart/2005/8/layout/hProcess9"/>
    <dgm:cxn modelId="{1A8198A5-A089-4D65-A254-D05F629CA457}" type="presParOf" srcId="{C8A7031A-8337-456E-BE8D-D839575DB5D5}" destId="{4B098D94-E49A-48BD-B648-EE5FE9191F47}" srcOrd="1" destOrd="0" presId="urn:microsoft.com/office/officeart/2005/8/layout/hProcess9"/>
    <dgm:cxn modelId="{3D35FA7B-3044-4FD4-A900-4BA0C9A75E8A}" type="presParOf" srcId="{4B098D94-E49A-48BD-B648-EE5FE9191F47}" destId="{2D6A27FE-DFC8-488B-9371-92903B62B9F1}" srcOrd="0" destOrd="0" presId="urn:microsoft.com/office/officeart/2005/8/layout/hProcess9"/>
    <dgm:cxn modelId="{3439BBCF-4426-439B-8847-03E96B450841}" type="presParOf" srcId="{4B098D94-E49A-48BD-B648-EE5FE9191F47}" destId="{1C6D3236-45D0-45C0-A891-BE70C07667BF}" srcOrd="1" destOrd="0" presId="urn:microsoft.com/office/officeart/2005/8/layout/hProcess9"/>
    <dgm:cxn modelId="{E000F9C7-933C-44D3-9E5A-1D80BD89267F}" type="presParOf" srcId="{4B098D94-E49A-48BD-B648-EE5FE9191F47}" destId="{8B929509-4410-41B5-B2DF-4F5B68A0819E}" srcOrd="2" destOrd="0" presId="urn:microsoft.com/office/officeart/2005/8/layout/hProcess9"/>
    <dgm:cxn modelId="{8743D68A-24BE-4133-B724-EE5EB03E6F9B}" type="presParOf" srcId="{4B098D94-E49A-48BD-B648-EE5FE9191F47}" destId="{01E4BB4C-2913-4943-BED6-806C71442591}" srcOrd="3" destOrd="0" presId="urn:microsoft.com/office/officeart/2005/8/layout/hProcess9"/>
    <dgm:cxn modelId="{76303C40-A7ED-4CD9-89B2-028BE330939E}" type="presParOf" srcId="{4B098D94-E49A-48BD-B648-EE5FE9191F47}" destId="{426D156B-BB2A-4AE1-AC2A-493968E01BC3}" srcOrd="4" destOrd="0" presId="urn:microsoft.com/office/officeart/2005/8/layout/hProcess9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D53E99-0B57-4CD4-9763-90632ABA9F3D}" type="doc">
      <dgm:prSet loTypeId="urn:microsoft.com/office/officeart/2005/8/layout/lProcess1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0788202-C8D1-47DF-8EA2-F5BF86BA0EFD}">
      <dgm:prSet phldrT="[Текст]"/>
      <dgm:spPr/>
      <dgm:t>
        <a:bodyPr/>
        <a:lstStyle/>
        <a:p>
          <a:r>
            <a:rPr lang="ru-RU" dirty="0" smtClean="0"/>
            <a:t>Левое полушарие</a:t>
          </a:r>
          <a:endParaRPr lang="ru-RU" dirty="0"/>
        </a:p>
      </dgm:t>
    </dgm:pt>
    <dgm:pt modelId="{EE175DD2-E5C0-4397-8B2E-C3CE629C65FD}" type="parTrans" cxnId="{738DA075-3255-4EDD-8A8F-F6A65445DA4A}">
      <dgm:prSet/>
      <dgm:spPr/>
      <dgm:t>
        <a:bodyPr/>
        <a:lstStyle/>
        <a:p>
          <a:endParaRPr lang="ru-RU"/>
        </a:p>
      </dgm:t>
    </dgm:pt>
    <dgm:pt modelId="{CE3DBD60-16C8-4615-A446-9A5F22DA09B5}" type="sibTrans" cxnId="{738DA075-3255-4EDD-8A8F-F6A65445DA4A}">
      <dgm:prSet/>
      <dgm:spPr/>
      <dgm:t>
        <a:bodyPr/>
        <a:lstStyle/>
        <a:p>
          <a:endParaRPr lang="ru-RU"/>
        </a:p>
      </dgm:t>
    </dgm:pt>
    <dgm:pt modelId="{15EC1C13-DE79-42BE-8BAE-7ADB72E0C83A}">
      <dgm:prSet phldrT="[Текст]"/>
      <dgm:spPr/>
      <dgm:t>
        <a:bodyPr/>
        <a:lstStyle/>
        <a:p>
          <a:r>
            <a:rPr lang="ru-RU" dirty="0" smtClean="0"/>
            <a:t>Правое полушарие</a:t>
          </a:r>
          <a:endParaRPr lang="ru-RU" dirty="0"/>
        </a:p>
      </dgm:t>
    </dgm:pt>
    <dgm:pt modelId="{99B2CF1F-67F0-414C-B328-53CFDEBBECAD}" type="parTrans" cxnId="{570DC432-04F8-426C-9A74-1F89B8BCC398}">
      <dgm:prSet/>
      <dgm:spPr/>
      <dgm:t>
        <a:bodyPr/>
        <a:lstStyle/>
        <a:p>
          <a:endParaRPr lang="ru-RU"/>
        </a:p>
      </dgm:t>
    </dgm:pt>
    <dgm:pt modelId="{A033A598-1447-4988-A73C-097B20E97AB5}" type="sibTrans" cxnId="{570DC432-04F8-426C-9A74-1F89B8BCC398}">
      <dgm:prSet/>
      <dgm:spPr/>
      <dgm:t>
        <a:bodyPr/>
        <a:lstStyle/>
        <a:p>
          <a:endParaRPr lang="ru-RU"/>
        </a:p>
      </dgm:t>
    </dgm:pt>
    <dgm:pt modelId="{C2FFB8D3-B7C0-4CCB-A52F-E6FBE6BD707E}">
      <dgm:prSet phldrT="[Текст]"/>
      <dgm:spPr/>
      <dgm:t>
        <a:bodyPr/>
        <a:lstStyle/>
        <a:p>
          <a:r>
            <a:rPr lang="ru-RU" dirty="0" smtClean="0"/>
            <a:t>Мыслит целостно</a:t>
          </a:r>
          <a:endParaRPr lang="ru-RU" dirty="0"/>
        </a:p>
      </dgm:t>
    </dgm:pt>
    <dgm:pt modelId="{E4A323BA-C2CB-43D6-BB2D-B2098315EAB7}" type="parTrans" cxnId="{77D6FBF7-32D2-4075-8BD3-AFB346141B69}">
      <dgm:prSet/>
      <dgm:spPr/>
      <dgm:t>
        <a:bodyPr/>
        <a:lstStyle/>
        <a:p>
          <a:endParaRPr lang="ru-RU"/>
        </a:p>
      </dgm:t>
    </dgm:pt>
    <dgm:pt modelId="{427CCB1F-EF7E-4378-BFCB-A26C678ECFAA}" type="sibTrans" cxnId="{77D6FBF7-32D2-4075-8BD3-AFB346141B69}">
      <dgm:prSet/>
      <dgm:spPr/>
      <dgm:t>
        <a:bodyPr/>
        <a:lstStyle/>
        <a:p>
          <a:endParaRPr lang="ru-RU"/>
        </a:p>
      </dgm:t>
    </dgm:pt>
    <dgm:pt modelId="{8E946EDB-C2A5-4BC5-9EE0-5EE345567BE1}">
      <dgm:prSet phldrT="[Текст]"/>
      <dgm:spPr/>
      <dgm:t>
        <a:bodyPr/>
        <a:lstStyle/>
        <a:p>
          <a:r>
            <a:rPr lang="ru-RU" dirty="0" smtClean="0"/>
            <a:t>Скорость обработки выше в 10-ки раз</a:t>
          </a:r>
          <a:endParaRPr lang="ru-RU" dirty="0"/>
        </a:p>
      </dgm:t>
    </dgm:pt>
    <dgm:pt modelId="{C832BB4D-9D07-4F88-B54A-A267D7EE7CE1}" type="parTrans" cxnId="{30EEAE76-56B1-4A39-827F-015B45877ABF}">
      <dgm:prSet/>
      <dgm:spPr/>
      <dgm:t>
        <a:bodyPr/>
        <a:lstStyle/>
        <a:p>
          <a:endParaRPr lang="ru-RU"/>
        </a:p>
      </dgm:t>
    </dgm:pt>
    <dgm:pt modelId="{2015B34B-6883-4F9F-810B-0DEB4FF9AE1D}" type="sibTrans" cxnId="{30EEAE76-56B1-4A39-827F-015B45877ABF}">
      <dgm:prSet/>
      <dgm:spPr/>
      <dgm:t>
        <a:bodyPr/>
        <a:lstStyle/>
        <a:p>
          <a:endParaRPr lang="ru-RU"/>
        </a:p>
      </dgm:t>
    </dgm:pt>
    <dgm:pt modelId="{DDD6B6B7-C245-4471-B097-7672731066F4}">
      <dgm:prSet phldrT="[Текст]"/>
      <dgm:spPr/>
      <dgm:t>
        <a:bodyPr/>
        <a:lstStyle/>
        <a:p>
          <a:r>
            <a:rPr lang="ru-RU" dirty="0" smtClean="0"/>
            <a:t>Скорость обработки информации мала</a:t>
          </a:r>
          <a:endParaRPr lang="ru-RU" dirty="0"/>
        </a:p>
      </dgm:t>
    </dgm:pt>
    <dgm:pt modelId="{04C1AD3B-D29E-473C-9B5C-E6C2F8AAAC1A}" type="sibTrans" cxnId="{962F4EA8-DCF2-42FB-A079-F2917FBC8DA2}">
      <dgm:prSet/>
      <dgm:spPr/>
      <dgm:t>
        <a:bodyPr/>
        <a:lstStyle/>
        <a:p>
          <a:endParaRPr lang="ru-RU"/>
        </a:p>
      </dgm:t>
    </dgm:pt>
    <dgm:pt modelId="{44C003D9-D042-4952-8057-E7297DFA7E45}" type="parTrans" cxnId="{962F4EA8-DCF2-42FB-A079-F2917FBC8DA2}">
      <dgm:prSet/>
      <dgm:spPr/>
      <dgm:t>
        <a:bodyPr/>
        <a:lstStyle/>
        <a:p>
          <a:endParaRPr lang="ru-RU"/>
        </a:p>
      </dgm:t>
    </dgm:pt>
    <dgm:pt modelId="{7C7FC92D-6229-4BC5-B691-6E910002AA22}">
      <dgm:prSet phldrT="[Текст]"/>
      <dgm:spPr/>
      <dgm:t>
        <a:bodyPr/>
        <a:lstStyle/>
        <a:p>
          <a:r>
            <a:rPr lang="ru-RU" dirty="0" smtClean="0"/>
            <a:t>Мыслит шаблонами</a:t>
          </a:r>
          <a:endParaRPr lang="ru-RU" dirty="0"/>
        </a:p>
      </dgm:t>
    </dgm:pt>
    <dgm:pt modelId="{AE1681F9-11C6-4265-9700-B36A0735A6BA}" type="sibTrans" cxnId="{5BEC35BC-2DE2-4D9C-A7F4-C91794665875}">
      <dgm:prSet/>
      <dgm:spPr/>
      <dgm:t>
        <a:bodyPr/>
        <a:lstStyle/>
        <a:p>
          <a:endParaRPr lang="ru-RU"/>
        </a:p>
      </dgm:t>
    </dgm:pt>
    <dgm:pt modelId="{33504536-C628-4EF8-BB12-490BC9F53EDD}" type="parTrans" cxnId="{5BEC35BC-2DE2-4D9C-A7F4-C91794665875}">
      <dgm:prSet/>
      <dgm:spPr/>
      <dgm:t>
        <a:bodyPr/>
        <a:lstStyle/>
        <a:p>
          <a:endParaRPr lang="ru-RU"/>
        </a:p>
      </dgm:t>
    </dgm:pt>
    <dgm:pt modelId="{895EE703-6912-4442-A7EF-5A887E1A1ED7}">
      <dgm:prSet phldrT="[Текст]"/>
      <dgm:spPr/>
      <dgm:t>
        <a:bodyPr/>
        <a:lstStyle/>
        <a:p>
          <a:r>
            <a:rPr lang="ru-RU" dirty="0" smtClean="0"/>
            <a:t>Вербальная информация (речь), линейная логика (Сознание)</a:t>
          </a:r>
          <a:endParaRPr lang="ru-RU" dirty="0"/>
        </a:p>
      </dgm:t>
    </dgm:pt>
    <dgm:pt modelId="{F28535E1-D069-4184-88FD-5EB40E0490E2}" type="parTrans" cxnId="{37EF4E37-4856-4FF9-B498-90467A007335}">
      <dgm:prSet/>
      <dgm:spPr/>
      <dgm:t>
        <a:bodyPr/>
        <a:lstStyle/>
        <a:p>
          <a:endParaRPr lang="ru-RU"/>
        </a:p>
      </dgm:t>
    </dgm:pt>
    <dgm:pt modelId="{1CD6ED29-83C0-4B96-A2F9-3A1B6B35C090}" type="sibTrans" cxnId="{37EF4E37-4856-4FF9-B498-90467A007335}">
      <dgm:prSet/>
      <dgm:spPr/>
      <dgm:t>
        <a:bodyPr/>
        <a:lstStyle/>
        <a:p>
          <a:endParaRPr lang="ru-RU"/>
        </a:p>
      </dgm:t>
    </dgm:pt>
    <dgm:pt modelId="{D0A22A38-01A3-4D60-A12D-0792673E2984}">
      <dgm:prSet phldrT="[Текст]"/>
      <dgm:spPr/>
      <dgm:t>
        <a:bodyPr/>
        <a:lstStyle/>
        <a:p>
          <a:r>
            <a:rPr lang="ru-RU" dirty="0" smtClean="0"/>
            <a:t>Визуальные ассоциации, образное мышление (Подсознание)</a:t>
          </a:r>
          <a:endParaRPr lang="ru-RU" dirty="0"/>
        </a:p>
      </dgm:t>
    </dgm:pt>
    <dgm:pt modelId="{BF3F7751-13DB-4B66-9A31-DA56321AAFC3}" type="parTrans" cxnId="{B3EE0E13-7309-4291-94D9-9170176EDECD}">
      <dgm:prSet/>
      <dgm:spPr/>
      <dgm:t>
        <a:bodyPr/>
        <a:lstStyle/>
        <a:p>
          <a:endParaRPr lang="ru-RU"/>
        </a:p>
      </dgm:t>
    </dgm:pt>
    <dgm:pt modelId="{20DE15FC-F06B-4F5F-B55A-9E117650E1DC}" type="sibTrans" cxnId="{B3EE0E13-7309-4291-94D9-9170176EDECD}">
      <dgm:prSet/>
      <dgm:spPr/>
      <dgm:t>
        <a:bodyPr/>
        <a:lstStyle/>
        <a:p>
          <a:endParaRPr lang="ru-RU"/>
        </a:p>
      </dgm:t>
    </dgm:pt>
    <dgm:pt modelId="{32BBE9C1-C049-44EA-94B9-FBE3D1414C26}" type="pres">
      <dgm:prSet presAssocID="{6DD53E99-0B57-4CD4-9763-90632ABA9F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A04AFA-DC14-4F4C-94C4-9822BA7F9BAC}" type="pres">
      <dgm:prSet presAssocID="{20788202-C8D1-47DF-8EA2-F5BF86BA0EFD}" presName="vertFlow" presStyleCnt="0"/>
      <dgm:spPr/>
    </dgm:pt>
    <dgm:pt modelId="{AE578D72-02DE-49D7-8D24-1CBFD195098B}" type="pres">
      <dgm:prSet presAssocID="{20788202-C8D1-47DF-8EA2-F5BF86BA0EFD}" presName="header" presStyleLbl="node1" presStyleIdx="0" presStyleCnt="2"/>
      <dgm:spPr/>
      <dgm:t>
        <a:bodyPr/>
        <a:lstStyle/>
        <a:p>
          <a:endParaRPr lang="ru-RU"/>
        </a:p>
      </dgm:t>
    </dgm:pt>
    <dgm:pt modelId="{F4C2AA2D-C815-459D-B4CD-85EB5550441D}" type="pres">
      <dgm:prSet presAssocID="{F28535E1-D069-4184-88FD-5EB40E0490E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EB51EB09-CB6E-44E9-AE57-CED925AE30D2}" type="pres">
      <dgm:prSet presAssocID="{895EE703-6912-4442-A7EF-5A887E1A1ED7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659BB-AA96-42A3-85F8-3502299906FA}" type="pres">
      <dgm:prSet presAssocID="{1CD6ED29-83C0-4B96-A2F9-3A1B6B35C090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1CFAB42-2B93-496A-A963-7E2C384CE548}" type="pres">
      <dgm:prSet presAssocID="{7C7FC92D-6229-4BC5-B691-6E910002AA22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E5671-643C-4CF2-AB62-45A7A08262B6}" type="pres">
      <dgm:prSet presAssocID="{AE1681F9-11C6-4265-9700-B36A0735A6BA}" presName="sibTrans" presStyleLbl="sibTrans2D1" presStyleIdx="2" presStyleCnt="6"/>
      <dgm:spPr/>
      <dgm:t>
        <a:bodyPr/>
        <a:lstStyle/>
        <a:p>
          <a:endParaRPr lang="ru-RU"/>
        </a:p>
      </dgm:t>
    </dgm:pt>
    <dgm:pt modelId="{8E92C92D-77D9-46F0-BC8C-7155072FCA88}" type="pres">
      <dgm:prSet presAssocID="{DDD6B6B7-C245-4471-B097-7672731066F4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96B8E7-7719-4FE6-A5E6-74443AB07BB0}" type="pres">
      <dgm:prSet presAssocID="{20788202-C8D1-47DF-8EA2-F5BF86BA0EFD}" presName="hSp" presStyleCnt="0"/>
      <dgm:spPr/>
    </dgm:pt>
    <dgm:pt modelId="{C3735E72-FFFA-4A9A-8EFF-78F646652061}" type="pres">
      <dgm:prSet presAssocID="{15EC1C13-DE79-42BE-8BAE-7ADB72E0C83A}" presName="vertFlow" presStyleCnt="0"/>
      <dgm:spPr/>
    </dgm:pt>
    <dgm:pt modelId="{43FBB0F5-F6DE-4EB6-AAEC-88D24EA72F20}" type="pres">
      <dgm:prSet presAssocID="{15EC1C13-DE79-42BE-8BAE-7ADB72E0C83A}" presName="header" presStyleLbl="node1" presStyleIdx="1" presStyleCnt="2"/>
      <dgm:spPr/>
      <dgm:t>
        <a:bodyPr/>
        <a:lstStyle/>
        <a:p>
          <a:endParaRPr lang="ru-RU"/>
        </a:p>
      </dgm:t>
    </dgm:pt>
    <dgm:pt modelId="{1E1176F9-D039-4A98-AA82-AB22EF5E671D}" type="pres">
      <dgm:prSet presAssocID="{BF3F7751-13DB-4B66-9A31-DA56321AAFC3}" presName="parTrans" presStyleLbl="sibTrans2D1" presStyleIdx="3" presStyleCnt="6"/>
      <dgm:spPr/>
      <dgm:t>
        <a:bodyPr/>
        <a:lstStyle/>
        <a:p>
          <a:endParaRPr lang="ru-RU"/>
        </a:p>
      </dgm:t>
    </dgm:pt>
    <dgm:pt modelId="{FED8EF45-C9A0-47F7-B76B-338537DCAE4E}" type="pres">
      <dgm:prSet presAssocID="{D0A22A38-01A3-4D60-A12D-0792673E2984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D54EA-285F-4732-85AE-281EF5B03491}" type="pres">
      <dgm:prSet presAssocID="{20DE15FC-F06B-4F5F-B55A-9E117650E1D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4817DF9A-8B93-44FC-8ACB-35B003B1602E}" type="pres">
      <dgm:prSet presAssocID="{C2FFB8D3-B7C0-4CCB-A52F-E6FBE6BD707E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1A147-60D6-4BFD-9ED6-6EAC24B4B4F4}" type="pres">
      <dgm:prSet presAssocID="{427CCB1F-EF7E-4378-BFCB-A26C678ECFAA}" presName="sibTrans" presStyleLbl="sibTrans2D1" presStyleIdx="5" presStyleCnt="6"/>
      <dgm:spPr/>
      <dgm:t>
        <a:bodyPr/>
        <a:lstStyle/>
        <a:p>
          <a:endParaRPr lang="ru-RU"/>
        </a:p>
      </dgm:t>
    </dgm:pt>
    <dgm:pt modelId="{86F2CC7D-24AC-494D-B9C3-F453A19A03E5}" type="pres">
      <dgm:prSet presAssocID="{8E946EDB-C2A5-4BC5-9EE0-5EE345567BE1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2DEFD0-1711-4B79-8616-9815FD15BC3A}" type="presOf" srcId="{1CD6ED29-83C0-4B96-A2F9-3A1B6B35C090}" destId="{609659BB-AA96-42A3-85F8-3502299906FA}" srcOrd="0" destOrd="0" presId="urn:microsoft.com/office/officeart/2005/8/layout/lProcess1"/>
    <dgm:cxn modelId="{A060E8F4-3938-4449-9FCC-EC63837007D6}" type="presOf" srcId="{20788202-C8D1-47DF-8EA2-F5BF86BA0EFD}" destId="{AE578D72-02DE-49D7-8D24-1CBFD195098B}" srcOrd="0" destOrd="0" presId="urn:microsoft.com/office/officeart/2005/8/layout/lProcess1"/>
    <dgm:cxn modelId="{B3EE0E13-7309-4291-94D9-9170176EDECD}" srcId="{15EC1C13-DE79-42BE-8BAE-7ADB72E0C83A}" destId="{D0A22A38-01A3-4D60-A12D-0792673E2984}" srcOrd="0" destOrd="0" parTransId="{BF3F7751-13DB-4B66-9A31-DA56321AAFC3}" sibTransId="{20DE15FC-F06B-4F5F-B55A-9E117650E1DC}"/>
    <dgm:cxn modelId="{706CD395-7459-4E4E-B567-594D983EF26D}" type="presOf" srcId="{BF3F7751-13DB-4B66-9A31-DA56321AAFC3}" destId="{1E1176F9-D039-4A98-AA82-AB22EF5E671D}" srcOrd="0" destOrd="0" presId="urn:microsoft.com/office/officeart/2005/8/layout/lProcess1"/>
    <dgm:cxn modelId="{3FA065C4-0BFD-412F-A598-CB84468CDB5D}" type="presOf" srcId="{8E946EDB-C2A5-4BC5-9EE0-5EE345567BE1}" destId="{86F2CC7D-24AC-494D-B9C3-F453A19A03E5}" srcOrd="0" destOrd="0" presId="urn:microsoft.com/office/officeart/2005/8/layout/lProcess1"/>
    <dgm:cxn modelId="{962F4EA8-DCF2-42FB-A079-F2917FBC8DA2}" srcId="{20788202-C8D1-47DF-8EA2-F5BF86BA0EFD}" destId="{DDD6B6B7-C245-4471-B097-7672731066F4}" srcOrd="2" destOrd="0" parTransId="{44C003D9-D042-4952-8057-E7297DFA7E45}" sibTransId="{04C1AD3B-D29E-473C-9B5C-E6C2F8AAAC1A}"/>
    <dgm:cxn modelId="{75D944EE-1F7F-451B-9AA4-709FCB53E48A}" type="presOf" srcId="{895EE703-6912-4442-A7EF-5A887E1A1ED7}" destId="{EB51EB09-CB6E-44E9-AE57-CED925AE30D2}" srcOrd="0" destOrd="0" presId="urn:microsoft.com/office/officeart/2005/8/layout/lProcess1"/>
    <dgm:cxn modelId="{B006EBC3-AACC-44EF-A227-299A51A9F52C}" type="presOf" srcId="{427CCB1F-EF7E-4378-BFCB-A26C678ECFAA}" destId="{7811A147-60D6-4BFD-9ED6-6EAC24B4B4F4}" srcOrd="0" destOrd="0" presId="urn:microsoft.com/office/officeart/2005/8/layout/lProcess1"/>
    <dgm:cxn modelId="{BE79264D-ED9C-4AFC-A22F-9C6B85E1B338}" type="presOf" srcId="{20DE15FC-F06B-4F5F-B55A-9E117650E1DC}" destId="{956D54EA-285F-4732-85AE-281EF5B03491}" srcOrd="0" destOrd="0" presId="urn:microsoft.com/office/officeart/2005/8/layout/lProcess1"/>
    <dgm:cxn modelId="{075446EE-B29B-4479-AF95-79A5468E41C5}" type="presOf" srcId="{DDD6B6B7-C245-4471-B097-7672731066F4}" destId="{8E92C92D-77D9-46F0-BC8C-7155072FCA88}" srcOrd="0" destOrd="0" presId="urn:microsoft.com/office/officeart/2005/8/layout/lProcess1"/>
    <dgm:cxn modelId="{7ADF8ADB-48DB-4CAE-850D-1486467C8B4A}" type="presOf" srcId="{AE1681F9-11C6-4265-9700-B36A0735A6BA}" destId="{BB4E5671-643C-4CF2-AB62-45A7A08262B6}" srcOrd="0" destOrd="0" presId="urn:microsoft.com/office/officeart/2005/8/layout/lProcess1"/>
    <dgm:cxn modelId="{30EEAE76-56B1-4A39-827F-015B45877ABF}" srcId="{15EC1C13-DE79-42BE-8BAE-7ADB72E0C83A}" destId="{8E946EDB-C2A5-4BC5-9EE0-5EE345567BE1}" srcOrd="2" destOrd="0" parTransId="{C832BB4D-9D07-4F88-B54A-A267D7EE7CE1}" sibTransId="{2015B34B-6883-4F9F-810B-0DEB4FF9AE1D}"/>
    <dgm:cxn modelId="{A1A699E2-A7F2-4FFC-BEDD-AF34CAE3D659}" type="presOf" srcId="{6DD53E99-0B57-4CD4-9763-90632ABA9F3D}" destId="{32BBE9C1-C049-44EA-94B9-FBE3D1414C26}" srcOrd="0" destOrd="0" presId="urn:microsoft.com/office/officeart/2005/8/layout/lProcess1"/>
    <dgm:cxn modelId="{5BEC35BC-2DE2-4D9C-A7F4-C91794665875}" srcId="{20788202-C8D1-47DF-8EA2-F5BF86BA0EFD}" destId="{7C7FC92D-6229-4BC5-B691-6E910002AA22}" srcOrd="1" destOrd="0" parTransId="{33504536-C628-4EF8-BB12-490BC9F53EDD}" sibTransId="{AE1681F9-11C6-4265-9700-B36A0735A6BA}"/>
    <dgm:cxn modelId="{77D6FBF7-32D2-4075-8BD3-AFB346141B69}" srcId="{15EC1C13-DE79-42BE-8BAE-7ADB72E0C83A}" destId="{C2FFB8D3-B7C0-4CCB-A52F-E6FBE6BD707E}" srcOrd="1" destOrd="0" parTransId="{E4A323BA-C2CB-43D6-BB2D-B2098315EAB7}" sibTransId="{427CCB1F-EF7E-4378-BFCB-A26C678ECFAA}"/>
    <dgm:cxn modelId="{AE603195-9BBF-4273-8D3F-4849155512EA}" type="presOf" srcId="{C2FFB8D3-B7C0-4CCB-A52F-E6FBE6BD707E}" destId="{4817DF9A-8B93-44FC-8ACB-35B003B1602E}" srcOrd="0" destOrd="0" presId="urn:microsoft.com/office/officeart/2005/8/layout/lProcess1"/>
    <dgm:cxn modelId="{2B6AC6F7-3E30-466E-A1C5-558EA335FC5C}" type="presOf" srcId="{D0A22A38-01A3-4D60-A12D-0792673E2984}" destId="{FED8EF45-C9A0-47F7-B76B-338537DCAE4E}" srcOrd="0" destOrd="0" presId="urn:microsoft.com/office/officeart/2005/8/layout/lProcess1"/>
    <dgm:cxn modelId="{738DA075-3255-4EDD-8A8F-F6A65445DA4A}" srcId="{6DD53E99-0B57-4CD4-9763-90632ABA9F3D}" destId="{20788202-C8D1-47DF-8EA2-F5BF86BA0EFD}" srcOrd="0" destOrd="0" parTransId="{EE175DD2-E5C0-4397-8B2E-C3CE629C65FD}" sibTransId="{CE3DBD60-16C8-4615-A446-9A5F22DA09B5}"/>
    <dgm:cxn modelId="{63FF59DD-5259-4137-99F8-FAC851A82063}" type="presOf" srcId="{7C7FC92D-6229-4BC5-B691-6E910002AA22}" destId="{51CFAB42-2B93-496A-A963-7E2C384CE548}" srcOrd="0" destOrd="0" presId="urn:microsoft.com/office/officeart/2005/8/layout/lProcess1"/>
    <dgm:cxn modelId="{570DC432-04F8-426C-9A74-1F89B8BCC398}" srcId="{6DD53E99-0B57-4CD4-9763-90632ABA9F3D}" destId="{15EC1C13-DE79-42BE-8BAE-7ADB72E0C83A}" srcOrd="1" destOrd="0" parTransId="{99B2CF1F-67F0-414C-B328-53CFDEBBECAD}" sibTransId="{A033A598-1447-4988-A73C-097B20E97AB5}"/>
    <dgm:cxn modelId="{0139FCC5-1CEB-496D-BBA4-0A3719A43074}" type="presOf" srcId="{15EC1C13-DE79-42BE-8BAE-7ADB72E0C83A}" destId="{43FBB0F5-F6DE-4EB6-AAEC-88D24EA72F20}" srcOrd="0" destOrd="0" presId="urn:microsoft.com/office/officeart/2005/8/layout/lProcess1"/>
    <dgm:cxn modelId="{F3D8CF18-EBA7-4E1B-ABE6-721D06781AE5}" type="presOf" srcId="{F28535E1-D069-4184-88FD-5EB40E0490E2}" destId="{F4C2AA2D-C815-459D-B4CD-85EB5550441D}" srcOrd="0" destOrd="0" presId="urn:microsoft.com/office/officeart/2005/8/layout/lProcess1"/>
    <dgm:cxn modelId="{37EF4E37-4856-4FF9-B498-90467A007335}" srcId="{20788202-C8D1-47DF-8EA2-F5BF86BA0EFD}" destId="{895EE703-6912-4442-A7EF-5A887E1A1ED7}" srcOrd="0" destOrd="0" parTransId="{F28535E1-D069-4184-88FD-5EB40E0490E2}" sibTransId="{1CD6ED29-83C0-4B96-A2F9-3A1B6B35C090}"/>
    <dgm:cxn modelId="{D2ADE8D1-828D-4725-B1FE-1ECE18778A75}" type="presParOf" srcId="{32BBE9C1-C049-44EA-94B9-FBE3D1414C26}" destId="{88A04AFA-DC14-4F4C-94C4-9822BA7F9BAC}" srcOrd="0" destOrd="0" presId="urn:microsoft.com/office/officeart/2005/8/layout/lProcess1"/>
    <dgm:cxn modelId="{9646FAEE-1B23-4037-B760-CDD5A3E2684F}" type="presParOf" srcId="{88A04AFA-DC14-4F4C-94C4-9822BA7F9BAC}" destId="{AE578D72-02DE-49D7-8D24-1CBFD195098B}" srcOrd="0" destOrd="0" presId="urn:microsoft.com/office/officeart/2005/8/layout/lProcess1"/>
    <dgm:cxn modelId="{DA2E60E3-FB3C-4A53-AF37-5E62C0E2EFA7}" type="presParOf" srcId="{88A04AFA-DC14-4F4C-94C4-9822BA7F9BAC}" destId="{F4C2AA2D-C815-459D-B4CD-85EB5550441D}" srcOrd="1" destOrd="0" presId="urn:microsoft.com/office/officeart/2005/8/layout/lProcess1"/>
    <dgm:cxn modelId="{03FF02DC-E680-4390-8D2F-7C93E32D7102}" type="presParOf" srcId="{88A04AFA-DC14-4F4C-94C4-9822BA7F9BAC}" destId="{EB51EB09-CB6E-44E9-AE57-CED925AE30D2}" srcOrd="2" destOrd="0" presId="urn:microsoft.com/office/officeart/2005/8/layout/lProcess1"/>
    <dgm:cxn modelId="{DA447147-5940-4A8B-AE86-2651F68777E1}" type="presParOf" srcId="{88A04AFA-DC14-4F4C-94C4-9822BA7F9BAC}" destId="{609659BB-AA96-42A3-85F8-3502299906FA}" srcOrd="3" destOrd="0" presId="urn:microsoft.com/office/officeart/2005/8/layout/lProcess1"/>
    <dgm:cxn modelId="{C70CF6A7-E8F9-4F73-803D-5BAC67AB949E}" type="presParOf" srcId="{88A04AFA-DC14-4F4C-94C4-9822BA7F9BAC}" destId="{51CFAB42-2B93-496A-A963-7E2C384CE548}" srcOrd="4" destOrd="0" presId="urn:microsoft.com/office/officeart/2005/8/layout/lProcess1"/>
    <dgm:cxn modelId="{0DDD026A-0953-417F-A5C6-305420218632}" type="presParOf" srcId="{88A04AFA-DC14-4F4C-94C4-9822BA7F9BAC}" destId="{BB4E5671-643C-4CF2-AB62-45A7A08262B6}" srcOrd="5" destOrd="0" presId="urn:microsoft.com/office/officeart/2005/8/layout/lProcess1"/>
    <dgm:cxn modelId="{FAFEE76A-BF41-4532-AEFD-78B5198027F9}" type="presParOf" srcId="{88A04AFA-DC14-4F4C-94C4-9822BA7F9BAC}" destId="{8E92C92D-77D9-46F0-BC8C-7155072FCA88}" srcOrd="6" destOrd="0" presId="urn:microsoft.com/office/officeart/2005/8/layout/lProcess1"/>
    <dgm:cxn modelId="{30D2D9CB-4D58-418A-B9B2-32C2BEC832A9}" type="presParOf" srcId="{32BBE9C1-C049-44EA-94B9-FBE3D1414C26}" destId="{CB96B8E7-7719-4FE6-A5E6-74443AB07BB0}" srcOrd="1" destOrd="0" presId="urn:microsoft.com/office/officeart/2005/8/layout/lProcess1"/>
    <dgm:cxn modelId="{85A029E1-4613-4656-8528-ADEB4AB309DF}" type="presParOf" srcId="{32BBE9C1-C049-44EA-94B9-FBE3D1414C26}" destId="{C3735E72-FFFA-4A9A-8EFF-78F646652061}" srcOrd="2" destOrd="0" presId="urn:microsoft.com/office/officeart/2005/8/layout/lProcess1"/>
    <dgm:cxn modelId="{11807659-831B-48E0-BCAC-27A1DA8EA200}" type="presParOf" srcId="{C3735E72-FFFA-4A9A-8EFF-78F646652061}" destId="{43FBB0F5-F6DE-4EB6-AAEC-88D24EA72F20}" srcOrd="0" destOrd="0" presId="urn:microsoft.com/office/officeart/2005/8/layout/lProcess1"/>
    <dgm:cxn modelId="{9F850264-7264-4891-A598-D6C76B48A6EC}" type="presParOf" srcId="{C3735E72-FFFA-4A9A-8EFF-78F646652061}" destId="{1E1176F9-D039-4A98-AA82-AB22EF5E671D}" srcOrd="1" destOrd="0" presId="urn:microsoft.com/office/officeart/2005/8/layout/lProcess1"/>
    <dgm:cxn modelId="{A46C4673-B6BE-4BB6-969E-1324327D8434}" type="presParOf" srcId="{C3735E72-FFFA-4A9A-8EFF-78F646652061}" destId="{FED8EF45-C9A0-47F7-B76B-338537DCAE4E}" srcOrd="2" destOrd="0" presId="urn:microsoft.com/office/officeart/2005/8/layout/lProcess1"/>
    <dgm:cxn modelId="{4534ED93-A7B8-4D06-AE19-E8B716CFBE18}" type="presParOf" srcId="{C3735E72-FFFA-4A9A-8EFF-78F646652061}" destId="{956D54EA-285F-4732-85AE-281EF5B03491}" srcOrd="3" destOrd="0" presId="urn:microsoft.com/office/officeart/2005/8/layout/lProcess1"/>
    <dgm:cxn modelId="{1D831C3B-10C1-4A4C-9C9E-18947BB4413C}" type="presParOf" srcId="{C3735E72-FFFA-4A9A-8EFF-78F646652061}" destId="{4817DF9A-8B93-44FC-8ACB-35B003B1602E}" srcOrd="4" destOrd="0" presId="urn:microsoft.com/office/officeart/2005/8/layout/lProcess1"/>
    <dgm:cxn modelId="{DDEA11C8-DB45-4ECD-AAA2-75BA23A78974}" type="presParOf" srcId="{C3735E72-FFFA-4A9A-8EFF-78F646652061}" destId="{7811A147-60D6-4BFD-9ED6-6EAC24B4B4F4}" srcOrd="5" destOrd="0" presId="urn:microsoft.com/office/officeart/2005/8/layout/lProcess1"/>
    <dgm:cxn modelId="{086988A8-ECC4-49E2-9053-577EF210D7B6}" type="presParOf" srcId="{C3735E72-FFFA-4A9A-8EFF-78F646652061}" destId="{86F2CC7D-24AC-494D-B9C3-F453A19A03E5}" srcOrd="6" destOrd="0" presId="urn:microsoft.com/office/officeart/2005/8/layout/lProcess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CC3E87-2D9A-47CA-90CF-399112EBBE4C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</dgm:pt>
    <dgm:pt modelId="{AD868A3F-EBFB-48B7-AC7C-235B8B1615E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записываем информацию</a:t>
          </a:r>
          <a:endParaRPr lang="ru-RU" sz="1400" b="1" dirty="0">
            <a:solidFill>
              <a:schemeClr val="bg1"/>
            </a:solidFill>
          </a:endParaRPr>
        </a:p>
      </dgm:t>
    </dgm:pt>
    <dgm:pt modelId="{716440BA-7F69-434F-AAEF-585F4EFAF04E}" type="parTrans" cxnId="{BD1DF1A8-B17C-402D-8140-7B9791BC7701}">
      <dgm:prSet/>
      <dgm:spPr/>
      <dgm:t>
        <a:bodyPr/>
        <a:lstStyle/>
        <a:p>
          <a:endParaRPr lang="ru-RU"/>
        </a:p>
      </dgm:t>
    </dgm:pt>
    <dgm:pt modelId="{9C559D8B-8DE3-4F30-996A-008A449A7130}" type="sibTrans" cxnId="{BD1DF1A8-B17C-402D-8140-7B9791BC7701}">
      <dgm:prSet/>
      <dgm:spPr/>
      <dgm:t>
        <a:bodyPr/>
        <a:lstStyle/>
        <a:p>
          <a:endParaRPr lang="ru-RU"/>
        </a:p>
      </dgm:t>
    </dgm:pt>
    <dgm:pt modelId="{7DB36177-1C32-463D-8527-D0799134214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развиваем память</a:t>
          </a:r>
          <a:endParaRPr lang="ru-RU" sz="1400" b="1" dirty="0">
            <a:solidFill>
              <a:schemeClr val="bg1"/>
            </a:solidFill>
          </a:endParaRPr>
        </a:p>
      </dgm:t>
    </dgm:pt>
    <dgm:pt modelId="{F4E2A324-921A-4637-850C-36046B24DCBE}" type="parTrans" cxnId="{08E1B9DB-84F3-4617-AC49-382335D327FC}">
      <dgm:prSet/>
      <dgm:spPr/>
      <dgm:t>
        <a:bodyPr/>
        <a:lstStyle/>
        <a:p>
          <a:endParaRPr lang="ru-RU"/>
        </a:p>
      </dgm:t>
    </dgm:pt>
    <dgm:pt modelId="{B57E5F1F-5AEC-48C5-ADD5-482993FCA5AF}" type="sibTrans" cxnId="{08E1B9DB-84F3-4617-AC49-382335D327FC}">
      <dgm:prSet/>
      <dgm:spPr/>
      <dgm:t>
        <a:bodyPr/>
        <a:lstStyle/>
        <a:p>
          <a:endParaRPr lang="ru-RU"/>
        </a:p>
      </dgm:t>
    </dgm:pt>
    <dgm:pt modelId="{3A820DCB-C9AF-4928-9F81-DAA0C16587D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задействуем весь потенциал своего мозга</a:t>
          </a:r>
          <a:endParaRPr lang="ru-RU" sz="1400" b="1" dirty="0">
            <a:solidFill>
              <a:schemeClr val="bg1"/>
            </a:solidFill>
          </a:endParaRPr>
        </a:p>
      </dgm:t>
    </dgm:pt>
    <dgm:pt modelId="{F1C2A922-4A22-4872-A058-BA302FB11F04}" type="parTrans" cxnId="{427961E0-1B7E-4D1D-98A4-EE90DDD507C3}">
      <dgm:prSet/>
      <dgm:spPr/>
      <dgm:t>
        <a:bodyPr/>
        <a:lstStyle/>
        <a:p>
          <a:endParaRPr lang="ru-RU"/>
        </a:p>
      </dgm:t>
    </dgm:pt>
    <dgm:pt modelId="{25904BF7-707C-44D2-9414-1CD5ACDB79A4}" type="sibTrans" cxnId="{427961E0-1B7E-4D1D-98A4-EE90DDD507C3}">
      <dgm:prSet/>
      <dgm:spPr/>
      <dgm:t>
        <a:bodyPr/>
        <a:lstStyle/>
        <a:p>
          <a:endParaRPr lang="ru-RU"/>
        </a:p>
      </dgm:t>
    </dgm:pt>
    <dgm:pt modelId="{0BAEA770-6272-49DD-97A4-32B544FB4ACA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развиваем мелкую моторику</a:t>
          </a:r>
        </a:p>
      </dgm:t>
    </dgm:pt>
    <dgm:pt modelId="{125C0E19-6671-4B5F-AF50-2723B1FC5CD6}" type="parTrans" cxnId="{1069817E-5E75-4AD5-B833-F3D6F92EB7EB}">
      <dgm:prSet/>
      <dgm:spPr/>
      <dgm:t>
        <a:bodyPr/>
        <a:lstStyle/>
        <a:p>
          <a:endParaRPr lang="ru-RU"/>
        </a:p>
      </dgm:t>
    </dgm:pt>
    <dgm:pt modelId="{C6B86CE1-1DBE-4F3A-8011-7EC7B193EB26}" type="sibTrans" cxnId="{1069817E-5E75-4AD5-B833-F3D6F92EB7EB}">
      <dgm:prSet/>
      <dgm:spPr/>
      <dgm:t>
        <a:bodyPr/>
        <a:lstStyle/>
        <a:p>
          <a:endParaRPr lang="ru-RU"/>
        </a:p>
      </dgm:t>
    </dgm:pt>
    <dgm:pt modelId="{18A46009-5DBF-47BD-86CA-28EE21F20CFE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развиваем мышление</a:t>
          </a:r>
          <a:endParaRPr lang="ru-RU" sz="1400" b="1" dirty="0">
            <a:solidFill>
              <a:schemeClr val="bg1"/>
            </a:solidFill>
          </a:endParaRPr>
        </a:p>
      </dgm:t>
    </dgm:pt>
    <dgm:pt modelId="{E6F59509-93D6-4E1B-99E1-D7D62BA891AE}" type="parTrans" cxnId="{DB54B613-F54F-4EE9-9A9A-EE478356FB65}">
      <dgm:prSet/>
      <dgm:spPr/>
      <dgm:t>
        <a:bodyPr/>
        <a:lstStyle/>
        <a:p>
          <a:endParaRPr lang="ru-RU"/>
        </a:p>
      </dgm:t>
    </dgm:pt>
    <dgm:pt modelId="{E6D45BF1-94E5-4319-99E4-581C6E6297A0}" type="sibTrans" cxnId="{DB54B613-F54F-4EE9-9A9A-EE478356FB65}">
      <dgm:prSet/>
      <dgm:spPr/>
      <dgm:t>
        <a:bodyPr/>
        <a:lstStyle/>
        <a:p>
          <a:endParaRPr lang="ru-RU"/>
        </a:p>
      </dgm:t>
    </dgm:pt>
    <dgm:pt modelId="{259671D2-1DC9-422B-A86D-A089275B26BD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развиваем коммуникативные качества</a:t>
          </a:r>
        </a:p>
      </dgm:t>
    </dgm:pt>
    <dgm:pt modelId="{7BFF82B9-726E-4EA4-A0E8-84FE9C9AE15E}" type="parTrans" cxnId="{B9F40ECB-2961-4C43-B57D-B8CF342EECE5}">
      <dgm:prSet/>
      <dgm:spPr/>
      <dgm:t>
        <a:bodyPr/>
        <a:lstStyle/>
        <a:p>
          <a:endParaRPr lang="ru-RU"/>
        </a:p>
      </dgm:t>
    </dgm:pt>
    <dgm:pt modelId="{A857A00F-4E41-4F36-921F-8E5F4281AAD6}" type="sibTrans" cxnId="{B9F40ECB-2961-4C43-B57D-B8CF342EECE5}">
      <dgm:prSet/>
      <dgm:spPr/>
      <dgm:t>
        <a:bodyPr/>
        <a:lstStyle/>
        <a:p>
          <a:endParaRPr lang="ru-RU"/>
        </a:p>
      </dgm:t>
    </dgm:pt>
    <dgm:pt modelId="{039DB049-9FE5-44F9-926A-F944EB7E5041}" type="pres">
      <dgm:prSet presAssocID="{EECC3E87-2D9A-47CA-90CF-399112EBBE4C}" presName="CompostProcess" presStyleCnt="0">
        <dgm:presLayoutVars>
          <dgm:dir/>
          <dgm:resizeHandles val="exact"/>
        </dgm:presLayoutVars>
      </dgm:prSet>
      <dgm:spPr/>
    </dgm:pt>
    <dgm:pt modelId="{68AECF0B-E517-4EF6-9DFD-828792547F58}" type="pres">
      <dgm:prSet presAssocID="{EECC3E87-2D9A-47CA-90CF-399112EBBE4C}" presName="arrow" presStyleLbl="bgShp" presStyleIdx="0" presStyleCnt="1"/>
      <dgm:spPr/>
    </dgm:pt>
    <dgm:pt modelId="{44CF4079-2301-4A23-858D-22B48FED1C45}" type="pres">
      <dgm:prSet presAssocID="{EECC3E87-2D9A-47CA-90CF-399112EBBE4C}" presName="linearProcess" presStyleCnt="0"/>
      <dgm:spPr/>
    </dgm:pt>
    <dgm:pt modelId="{8046B6C3-046D-42F5-914E-1BFE88FAD875}" type="pres">
      <dgm:prSet presAssocID="{AD868A3F-EBFB-48B7-AC7C-235B8B1615E2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AB0B4-E084-4541-9F55-803FC0D44E1C}" type="pres">
      <dgm:prSet presAssocID="{9C559D8B-8DE3-4F30-996A-008A449A7130}" presName="sibTrans" presStyleCnt="0"/>
      <dgm:spPr/>
    </dgm:pt>
    <dgm:pt modelId="{0C7D8422-BB96-48A5-82FD-EBE308FA0F49}" type="pres">
      <dgm:prSet presAssocID="{0BAEA770-6272-49DD-97A4-32B544FB4ACA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B83F6C-790B-4F92-8E47-C2E390152ECF}" type="pres">
      <dgm:prSet presAssocID="{C6B86CE1-1DBE-4F3A-8011-7EC7B193EB26}" presName="sibTrans" presStyleCnt="0"/>
      <dgm:spPr/>
    </dgm:pt>
    <dgm:pt modelId="{0E48BF44-E3CA-45B7-A6D1-54AF870D3937}" type="pres">
      <dgm:prSet presAssocID="{18A46009-5DBF-47BD-86CA-28EE21F20CFE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021DA-0235-427D-8E8F-5CB96E31001D}" type="pres">
      <dgm:prSet presAssocID="{E6D45BF1-94E5-4319-99E4-581C6E6297A0}" presName="sibTrans" presStyleCnt="0"/>
      <dgm:spPr/>
    </dgm:pt>
    <dgm:pt modelId="{FC3C7610-A638-43FD-B014-650FC334B44D}" type="pres">
      <dgm:prSet presAssocID="{7DB36177-1C32-463D-8527-D07991342148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8A45D-FDB9-48A0-BE41-F7A6F3561445}" type="pres">
      <dgm:prSet presAssocID="{B57E5F1F-5AEC-48C5-ADD5-482993FCA5AF}" presName="sibTrans" presStyleCnt="0"/>
      <dgm:spPr/>
    </dgm:pt>
    <dgm:pt modelId="{FFE2A217-A5C1-42C6-9A5E-95CDE08C226E}" type="pres">
      <dgm:prSet presAssocID="{259671D2-1DC9-422B-A86D-A089275B26BD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F506E-8AD2-4F3A-8F24-B7DC3379CB45}" type="pres">
      <dgm:prSet presAssocID="{A857A00F-4E41-4F36-921F-8E5F4281AAD6}" presName="sibTrans" presStyleCnt="0"/>
      <dgm:spPr/>
    </dgm:pt>
    <dgm:pt modelId="{5F398156-95D1-43EB-81F3-9749E87F3724}" type="pres">
      <dgm:prSet presAssocID="{3A820DCB-C9AF-4928-9F81-DAA0C16587D7}" presName="textNode" presStyleLbl="node1" presStyleIdx="5" presStyleCnt="6" custScaleX="133902" custScaleY="12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930ABE-DB99-4A1B-9F89-E848B797D39C}" type="presOf" srcId="{EECC3E87-2D9A-47CA-90CF-399112EBBE4C}" destId="{039DB049-9FE5-44F9-926A-F944EB7E5041}" srcOrd="0" destOrd="0" presId="urn:microsoft.com/office/officeart/2005/8/layout/hProcess9"/>
    <dgm:cxn modelId="{08E1B9DB-84F3-4617-AC49-382335D327FC}" srcId="{EECC3E87-2D9A-47CA-90CF-399112EBBE4C}" destId="{7DB36177-1C32-463D-8527-D07991342148}" srcOrd="3" destOrd="0" parTransId="{F4E2A324-921A-4637-850C-36046B24DCBE}" sibTransId="{B57E5F1F-5AEC-48C5-ADD5-482993FCA5AF}"/>
    <dgm:cxn modelId="{51E3347D-2A02-4C5D-B297-836A3B6F6691}" type="presOf" srcId="{18A46009-5DBF-47BD-86CA-28EE21F20CFE}" destId="{0E48BF44-E3CA-45B7-A6D1-54AF870D3937}" srcOrd="0" destOrd="0" presId="urn:microsoft.com/office/officeart/2005/8/layout/hProcess9"/>
    <dgm:cxn modelId="{1069817E-5E75-4AD5-B833-F3D6F92EB7EB}" srcId="{EECC3E87-2D9A-47CA-90CF-399112EBBE4C}" destId="{0BAEA770-6272-49DD-97A4-32B544FB4ACA}" srcOrd="1" destOrd="0" parTransId="{125C0E19-6671-4B5F-AF50-2723B1FC5CD6}" sibTransId="{C6B86CE1-1DBE-4F3A-8011-7EC7B193EB26}"/>
    <dgm:cxn modelId="{427961E0-1B7E-4D1D-98A4-EE90DDD507C3}" srcId="{EECC3E87-2D9A-47CA-90CF-399112EBBE4C}" destId="{3A820DCB-C9AF-4928-9F81-DAA0C16587D7}" srcOrd="5" destOrd="0" parTransId="{F1C2A922-4A22-4872-A058-BA302FB11F04}" sibTransId="{25904BF7-707C-44D2-9414-1CD5ACDB79A4}"/>
    <dgm:cxn modelId="{A0CC0B04-5661-432F-B7FE-603E13A6AD71}" type="presOf" srcId="{3A820DCB-C9AF-4928-9F81-DAA0C16587D7}" destId="{5F398156-95D1-43EB-81F3-9749E87F3724}" srcOrd="0" destOrd="0" presId="urn:microsoft.com/office/officeart/2005/8/layout/hProcess9"/>
    <dgm:cxn modelId="{B9F40ECB-2961-4C43-B57D-B8CF342EECE5}" srcId="{EECC3E87-2D9A-47CA-90CF-399112EBBE4C}" destId="{259671D2-1DC9-422B-A86D-A089275B26BD}" srcOrd="4" destOrd="0" parTransId="{7BFF82B9-726E-4EA4-A0E8-84FE9C9AE15E}" sibTransId="{A857A00F-4E41-4F36-921F-8E5F4281AAD6}"/>
    <dgm:cxn modelId="{DB54B613-F54F-4EE9-9A9A-EE478356FB65}" srcId="{EECC3E87-2D9A-47CA-90CF-399112EBBE4C}" destId="{18A46009-5DBF-47BD-86CA-28EE21F20CFE}" srcOrd="2" destOrd="0" parTransId="{E6F59509-93D6-4E1B-99E1-D7D62BA891AE}" sibTransId="{E6D45BF1-94E5-4319-99E4-581C6E6297A0}"/>
    <dgm:cxn modelId="{2FABD932-5B5C-4E78-BCC5-A1D9FF073828}" type="presOf" srcId="{0BAEA770-6272-49DD-97A4-32B544FB4ACA}" destId="{0C7D8422-BB96-48A5-82FD-EBE308FA0F49}" srcOrd="0" destOrd="0" presId="urn:microsoft.com/office/officeart/2005/8/layout/hProcess9"/>
    <dgm:cxn modelId="{B9EF4F69-2746-48B5-B369-B6AE7A761065}" type="presOf" srcId="{259671D2-1DC9-422B-A86D-A089275B26BD}" destId="{FFE2A217-A5C1-42C6-9A5E-95CDE08C226E}" srcOrd="0" destOrd="0" presId="urn:microsoft.com/office/officeart/2005/8/layout/hProcess9"/>
    <dgm:cxn modelId="{E8A92522-024B-451C-AE1E-F37B9854542F}" type="presOf" srcId="{7DB36177-1C32-463D-8527-D07991342148}" destId="{FC3C7610-A638-43FD-B014-650FC334B44D}" srcOrd="0" destOrd="0" presId="urn:microsoft.com/office/officeart/2005/8/layout/hProcess9"/>
    <dgm:cxn modelId="{3100DAB5-9B4D-48DB-9CEF-53A82F8155A9}" type="presOf" srcId="{AD868A3F-EBFB-48B7-AC7C-235B8B1615E2}" destId="{8046B6C3-046D-42F5-914E-1BFE88FAD875}" srcOrd="0" destOrd="0" presId="urn:microsoft.com/office/officeart/2005/8/layout/hProcess9"/>
    <dgm:cxn modelId="{BD1DF1A8-B17C-402D-8140-7B9791BC7701}" srcId="{EECC3E87-2D9A-47CA-90CF-399112EBBE4C}" destId="{AD868A3F-EBFB-48B7-AC7C-235B8B1615E2}" srcOrd="0" destOrd="0" parTransId="{716440BA-7F69-434F-AAEF-585F4EFAF04E}" sibTransId="{9C559D8B-8DE3-4F30-996A-008A449A7130}"/>
    <dgm:cxn modelId="{B2A5757E-0A83-4BD0-A3C7-28980C0FFEB1}" type="presParOf" srcId="{039DB049-9FE5-44F9-926A-F944EB7E5041}" destId="{68AECF0B-E517-4EF6-9DFD-828792547F58}" srcOrd="0" destOrd="0" presId="urn:microsoft.com/office/officeart/2005/8/layout/hProcess9"/>
    <dgm:cxn modelId="{0AEB23BD-F7B0-4126-A5F4-87CEBE41CB89}" type="presParOf" srcId="{039DB049-9FE5-44F9-926A-F944EB7E5041}" destId="{44CF4079-2301-4A23-858D-22B48FED1C45}" srcOrd="1" destOrd="0" presId="urn:microsoft.com/office/officeart/2005/8/layout/hProcess9"/>
    <dgm:cxn modelId="{16150993-FCE8-4F25-AAD5-9A9378F8A4F4}" type="presParOf" srcId="{44CF4079-2301-4A23-858D-22B48FED1C45}" destId="{8046B6C3-046D-42F5-914E-1BFE88FAD875}" srcOrd="0" destOrd="0" presId="urn:microsoft.com/office/officeart/2005/8/layout/hProcess9"/>
    <dgm:cxn modelId="{327C423E-9D54-4395-9DA5-1E975664889A}" type="presParOf" srcId="{44CF4079-2301-4A23-858D-22B48FED1C45}" destId="{193AB0B4-E084-4541-9F55-803FC0D44E1C}" srcOrd="1" destOrd="0" presId="urn:microsoft.com/office/officeart/2005/8/layout/hProcess9"/>
    <dgm:cxn modelId="{826C9B91-0644-4EB6-90D3-B86EC3DCE57C}" type="presParOf" srcId="{44CF4079-2301-4A23-858D-22B48FED1C45}" destId="{0C7D8422-BB96-48A5-82FD-EBE308FA0F49}" srcOrd="2" destOrd="0" presId="urn:microsoft.com/office/officeart/2005/8/layout/hProcess9"/>
    <dgm:cxn modelId="{0CEDA1FE-BED7-4497-99A2-2545CAE796B4}" type="presParOf" srcId="{44CF4079-2301-4A23-858D-22B48FED1C45}" destId="{C2B83F6C-790B-4F92-8E47-C2E390152ECF}" srcOrd="3" destOrd="0" presId="urn:microsoft.com/office/officeart/2005/8/layout/hProcess9"/>
    <dgm:cxn modelId="{48FB7955-F96C-472D-B2EE-794C6D4D60BF}" type="presParOf" srcId="{44CF4079-2301-4A23-858D-22B48FED1C45}" destId="{0E48BF44-E3CA-45B7-A6D1-54AF870D3937}" srcOrd="4" destOrd="0" presId="urn:microsoft.com/office/officeart/2005/8/layout/hProcess9"/>
    <dgm:cxn modelId="{BD59A80C-D2F7-4B95-977C-D489E405A085}" type="presParOf" srcId="{44CF4079-2301-4A23-858D-22B48FED1C45}" destId="{8F6021DA-0235-427D-8E8F-5CB96E31001D}" srcOrd="5" destOrd="0" presId="urn:microsoft.com/office/officeart/2005/8/layout/hProcess9"/>
    <dgm:cxn modelId="{B6BF4AA8-1D87-49F9-86F0-6A4B7DF1F24E}" type="presParOf" srcId="{44CF4079-2301-4A23-858D-22B48FED1C45}" destId="{FC3C7610-A638-43FD-B014-650FC334B44D}" srcOrd="6" destOrd="0" presId="urn:microsoft.com/office/officeart/2005/8/layout/hProcess9"/>
    <dgm:cxn modelId="{A76BFC18-4A7A-41A4-A428-FC4E08837531}" type="presParOf" srcId="{44CF4079-2301-4A23-858D-22B48FED1C45}" destId="{BAB8A45D-FDB9-48A0-BE41-F7A6F3561445}" srcOrd="7" destOrd="0" presId="urn:microsoft.com/office/officeart/2005/8/layout/hProcess9"/>
    <dgm:cxn modelId="{F079DD65-39A2-4553-96C1-0644B29C6AD9}" type="presParOf" srcId="{44CF4079-2301-4A23-858D-22B48FED1C45}" destId="{FFE2A217-A5C1-42C6-9A5E-95CDE08C226E}" srcOrd="8" destOrd="0" presId="urn:microsoft.com/office/officeart/2005/8/layout/hProcess9"/>
    <dgm:cxn modelId="{76DEDD08-B513-4F20-AC9F-1AC2F9DF7082}" type="presParOf" srcId="{44CF4079-2301-4A23-858D-22B48FED1C45}" destId="{C95F506E-8AD2-4F3A-8F24-B7DC3379CB45}" srcOrd="9" destOrd="0" presId="urn:microsoft.com/office/officeart/2005/8/layout/hProcess9"/>
    <dgm:cxn modelId="{A16196BA-C56B-42E9-A60B-08E93CFFA38A}" type="presParOf" srcId="{44CF4079-2301-4A23-858D-22B48FED1C45}" destId="{5F398156-95D1-43EB-81F3-9749E87F3724}" srcOrd="10" destOrd="0" presId="urn:microsoft.com/office/officeart/2005/8/layout/hProcess9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16FEF1-FC50-4D58-A41A-05D650E56873}" type="doc">
      <dgm:prSet loTypeId="urn:microsoft.com/office/officeart/2005/8/layout/lProcess3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FFBD7B5-FC1C-416A-8B2B-65B6A40158B8}">
      <dgm:prSet phldrT="[Текст]" custT="1"/>
      <dgm:spPr/>
      <dgm:t>
        <a:bodyPr/>
        <a:lstStyle/>
        <a:p>
          <a:r>
            <a:rPr lang="ru-RU" sz="1600" b="1" dirty="0" smtClean="0"/>
            <a:t>Обучение</a:t>
          </a:r>
          <a:endParaRPr lang="ru-RU" sz="1600" b="1" dirty="0"/>
        </a:p>
      </dgm:t>
    </dgm:pt>
    <dgm:pt modelId="{C1DBF6A2-309E-4788-B0AC-19A68529A12E}" type="parTrans" cxnId="{7D3F04FD-789D-466E-8668-5C8248D4A850}">
      <dgm:prSet/>
      <dgm:spPr/>
      <dgm:t>
        <a:bodyPr/>
        <a:lstStyle/>
        <a:p>
          <a:endParaRPr lang="ru-RU"/>
        </a:p>
      </dgm:t>
    </dgm:pt>
    <dgm:pt modelId="{3E4D2D78-52B4-4F80-A98B-3E87520FE7E0}" type="sibTrans" cxnId="{7D3F04FD-789D-466E-8668-5C8248D4A850}">
      <dgm:prSet/>
      <dgm:spPr/>
      <dgm:t>
        <a:bodyPr/>
        <a:lstStyle/>
        <a:p>
          <a:endParaRPr lang="ru-RU"/>
        </a:p>
      </dgm:t>
    </dgm:pt>
    <dgm:pt modelId="{BEE33826-E748-4DED-925F-5EC6917D402E}">
      <dgm:prSet phldrT="[Текст]" custT="1"/>
      <dgm:spPr/>
      <dgm:t>
        <a:bodyPr/>
        <a:lstStyle/>
        <a:p>
          <a:r>
            <a:rPr lang="ru-RU" sz="1600" dirty="0" smtClean="0"/>
            <a:t>легче понять</a:t>
          </a:r>
          <a:endParaRPr lang="ru-RU" sz="1600" dirty="0"/>
        </a:p>
      </dgm:t>
    </dgm:pt>
    <dgm:pt modelId="{89AC418C-1754-480A-9EE7-59B902E6C3C3}" type="parTrans" cxnId="{17213F00-A39F-4ADC-A0C3-C790C8065D56}">
      <dgm:prSet/>
      <dgm:spPr/>
      <dgm:t>
        <a:bodyPr/>
        <a:lstStyle/>
        <a:p>
          <a:endParaRPr lang="ru-RU"/>
        </a:p>
      </dgm:t>
    </dgm:pt>
    <dgm:pt modelId="{5DD60671-8E09-4C60-AAFF-67B7833D6F1E}" type="sibTrans" cxnId="{17213F00-A39F-4ADC-A0C3-C790C8065D56}">
      <dgm:prSet/>
      <dgm:spPr/>
      <dgm:t>
        <a:bodyPr/>
        <a:lstStyle/>
        <a:p>
          <a:endParaRPr lang="ru-RU"/>
        </a:p>
      </dgm:t>
    </dgm:pt>
    <dgm:pt modelId="{062FD131-DA43-4561-9E7B-2E6757CED391}">
      <dgm:prSet phldrT="[Текст]" custT="1"/>
      <dgm:spPr/>
      <dgm:t>
        <a:bodyPr/>
        <a:lstStyle/>
        <a:p>
          <a:r>
            <a:rPr lang="ru-RU" sz="1600" dirty="0" smtClean="0"/>
            <a:t>легче запомнить</a:t>
          </a:r>
          <a:endParaRPr lang="ru-RU" sz="1600" dirty="0"/>
        </a:p>
      </dgm:t>
    </dgm:pt>
    <dgm:pt modelId="{122F6A1E-9BD2-4165-BA54-20A79A5A1CBC}" type="parTrans" cxnId="{2C6C765A-0203-4BF8-A851-99E60D2CC3CF}">
      <dgm:prSet/>
      <dgm:spPr/>
      <dgm:t>
        <a:bodyPr/>
        <a:lstStyle/>
        <a:p>
          <a:endParaRPr lang="ru-RU"/>
        </a:p>
      </dgm:t>
    </dgm:pt>
    <dgm:pt modelId="{2808AB7C-999C-444A-8067-0869CD56EBE4}" type="sibTrans" cxnId="{2C6C765A-0203-4BF8-A851-99E60D2CC3CF}">
      <dgm:prSet/>
      <dgm:spPr/>
      <dgm:t>
        <a:bodyPr/>
        <a:lstStyle/>
        <a:p>
          <a:endParaRPr lang="ru-RU"/>
        </a:p>
      </dgm:t>
    </dgm:pt>
    <dgm:pt modelId="{6EEDDAE3-906A-49D7-884C-7EB14A754DC7}">
      <dgm:prSet phldrT="[Текст]" custT="1"/>
      <dgm:spPr/>
      <dgm:t>
        <a:bodyPr/>
        <a:lstStyle/>
        <a:p>
          <a:r>
            <a:rPr lang="ru-RU" sz="1600" b="1" dirty="0" smtClean="0"/>
            <a:t>Планирование</a:t>
          </a:r>
          <a:endParaRPr lang="ru-RU" sz="1600" b="1" dirty="0"/>
        </a:p>
      </dgm:t>
    </dgm:pt>
    <dgm:pt modelId="{E10B460F-9952-4E80-960B-9AB5D1DE9266}" type="parTrans" cxnId="{96BE73AD-11BB-4E5F-BF41-1476001EE475}">
      <dgm:prSet/>
      <dgm:spPr/>
      <dgm:t>
        <a:bodyPr/>
        <a:lstStyle/>
        <a:p>
          <a:endParaRPr lang="ru-RU"/>
        </a:p>
      </dgm:t>
    </dgm:pt>
    <dgm:pt modelId="{4D6CF44B-3B97-4205-9D3F-8118DF556BF0}" type="sibTrans" cxnId="{96BE73AD-11BB-4E5F-BF41-1476001EE475}">
      <dgm:prSet/>
      <dgm:spPr/>
      <dgm:t>
        <a:bodyPr/>
        <a:lstStyle/>
        <a:p>
          <a:endParaRPr lang="ru-RU"/>
        </a:p>
      </dgm:t>
    </dgm:pt>
    <dgm:pt modelId="{2C14D97D-2DD3-4217-83D8-7282F3D4C0AD}">
      <dgm:prSet phldrT="[Текст]" custT="1"/>
      <dgm:spPr/>
      <dgm:t>
        <a:bodyPr/>
        <a:lstStyle/>
        <a:p>
          <a:r>
            <a:rPr lang="ru-RU" sz="1600" b="1" dirty="0" smtClean="0"/>
            <a:t>Генерация новых идей</a:t>
          </a:r>
          <a:endParaRPr lang="ru-RU" sz="1600" b="1" dirty="0"/>
        </a:p>
      </dgm:t>
    </dgm:pt>
    <dgm:pt modelId="{080D87D9-BFCD-4DA2-9FFD-680B18F94A0A}" type="parTrans" cxnId="{228AB268-3E91-41B1-A3AF-64324C0FB826}">
      <dgm:prSet/>
      <dgm:spPr/>
      <dgm:t>
        <a:bodyPr/>
        <a:lstStyle/>
        <a:p>
          <a:endParaRPr lang="ru-RU"/>
        </a:p>
      </dgm:t>
    </dgm:pt>
    <dgm:pt modelId="{1434502A-A494-419F-8AEC-E36AFC3F9F51}" type="sibTrans" cxnId="{228AB268-3E91-41B1-A3AF-64324C0FB826}">
      <dgm:prSet/>
      <dgm:spPr/>
      <dgm:t>
        <a:bodyPr/>
        <a:lstStyle/>
        <a:p>
          <a:endParaRPr lang="ru-RU"/>
        </a:p>
      </dgm:t>
    </dgm:pt>
    <dgm:pt modelId="{A933117C-08F3-4217-A04F-E0E6611AD869}">
      <dgm:prSet phldrT="[Текст]" custT="1"/>
      <dgm:spPr/>
      <dgm:t>
        <a:bodyPr/>
        <a:lstStyle/>
        <a:p>
          <a:r>
            <a:rPr lang="ru-RU" sz="1600" dirty="0" smtClean="0"/>
            <a:t>охватить картину в целом</a:t>
          </a:r>
          <a:endParaRPr lang="ru-RU" sz="1600" dirty="0"/>
        </a:p>
      </dgm:t>
    </dgm:pt>
    <dgm:pt modelId="{ACF8728D-1FBF-4A49-BFC4-FCC25AEB81D9}" type="parTrans" cxnId="{4708E945-A6EC-4CBF-A392-2796C6915451}">
      <dgm:prSet/>
      <dgm:spPr/>
      <dgm:t>
        <a:bodyPr/>
        <a:lstStyle/>
        <a:p>
          <a:endParaRPr lang="ru-RU"/>
        </a:p>
      </dgm:t>
    </dgm:pt>
    <dgm:pt modelId="{57821F1F-0D99-46B5-8819-B33B59677399}" type="sibTrans" cxnId="{4708E945-A6EC-4CBF-A392-2796C6915451}">
      <dgm:prSet/>
      <dgm:spPr/>
      <dgm:t>
        <a:bodyPr/>
        <a:lstStyle/>
        <a:p>
          <a:endParaRPr lang="ru-RU"/>
        </a:p>
      </dgm:t>
    </dgm:pt>
    <dgm:pt modelId="{09255687-C2AA-417E-A60F-6F82B25E309F}">
      <dgm:prSet phldrT="[Текст]" custT="1"/>
      <dgm:spPr/>
      <dgm:t>
        <a:bodyPr/>
        <a:lstStyle/>
        <a:p>
          <a:r>
            <a:rPr lang="ru-RU" sz="1600" b="1" dirty="0" smtClean="0"/>
            <a:t>Рефлексия</a:t>
          </a:r>
          <a:endParaRPr lang="ru-RU" sz="1600" b="1" dirty="0"/>
        </a:p>
      </dgm:t>
    </dgm:pt>
    <dgm:pt modelId="{16C8CA6C-FADF-4316-9D82-F1A7C96CABA0}" type="parTrans" cxnId="{BB2F09DE-9809-4BE2-AF86-B2E2D56E7ED2}">
      <dgm:prSet/>
      <dgm:spPr/>
      <dgm:t>
        <a:bodyPr/>
        <a:lstStyle/>
        <a:p>
          <a:endParaRPr lang="ru-RU"/>
        </a:p>
      </dgm:t>
    </dgm:pt>
    <dgm:pt modelId="{34C1C0F4-59B1-4D29-AAAD-CA201D91B46A}" type="sibTrans" cxnId="{BB2F09DE-9809-4BE2-AF86-B2E2D56E7ED2}">
      <dgm:prSet/>
      <dgm:spPr/>
      <dgm:t>
        <a:bodyPr/>
        <a:lstStyle/>
        <a:p>
          <a:endParaRPr lang="ru-RU"/>
        </a:p>
      </dgm:t>
    </dgm:pt>
    <dgm:pt modelId="{97793737-2CFB-4B92-B1B4-19111CC70BB0}">
      <dgm:prSet phldrT="[Текст]" custT="1"/>
      <dgm:spPr/>
      <dgm:t>
        <a:bodyPr/>
        <a:lstStyle/>
        <a:p>
          <a:r>
            <a:rPr lang="ru-RU" sz="1600" dirty="0" smtClean="0"/>
            <a:t>вычленить основные  блоки</a:t>
          </a:r>
          <a:endParaRPr lang="ru-RU" sz="1600" dirty="0"/>
        </a:p>
      </dgm:t>
    </dgm:pt>
    <dgm:pt modelId="{A99A0EEA-9849-4BCD-845F-E9A139207238}" type="parTrans" cxnId="{DAEB52D4-0513-41E7-8D7F-826CDD59E97E}">
      <dgm:prSet/>
      <dgm:spPr/>
      <dgm:t>
        <a:bodyPr/>
        <a:lstStyle/>
        <a:p>
          <a:endParaRPr lang="ru-RU"/>
        </a:p>
      </dgm:t>
    </dgm:pt>
    <dgm:pt modelId="{15E3487A-B7DF-47BB-B0C7-7E42B74E0280}" type="sibTrans" cxnId="{DAEB52D4-0513-41E7-8D7F-826CDD59E97E}">
      <dgm:prSet/>
      <dgm:spPr/>
      <dgm:t>
        <a:bodyPr/>
        <a:lstStyle/>
        <a:p>
          <a:endParaRPr lang="ru-RU"/>
        </a:p>
      </dgm:t>
    </dgm:pt>
    <dgm:pt modelId="{7035FA46-19D5-4614-801B-46408DA76F11}">
      <dgm:prSet phldrT="[Текст]" custT="1"/>
      <dgm:spPr/>
      <dgm:t>
        <a:bodyPr/>
        <a:lstStyle/>
        <a:p>
          <a:r>
            <a:rPr lang="ru-RU" sz="1600" dirty="0" smtClean="0"/>
            <a:t>личное время</a:t>
          </a:r>
          <a:endParaRPr lang="ru-RU" sz="1600" dirty="0"/>
        </a:p>
      </dgm:t>
    </dgm:pt>
    <dgm:pt modelId="{2FE996C0-FD7B-42F9-A6EB-3C9B60D29990}" type="parTrans" cxnId="{1E4F9C27-EDFF-4C90-9550-573A24A4ABAE}">
      <dgm:prSet/>
      <dgm:spPr/>
      <dgm:t>
        <a:bodyPr/>
        <a:lstStyle/>
        <a:p>
          <a:endParaRPr lang="ru-RU"/>
        </a:p>
      </dgm:t>
    </dgm:pt>
    <dgm:pt modelId="{4EF84EFC-3A2A-4AD2-94D1-B7A13F90B4A9}" type="sibTrans" cxnId="{1E4F9C27-EDFF-4C90-9550-573A24A4ABAE}">
      <dgm:prSet/>
      <dgm:spPr/>
      <dgm:t>
        <a:bodyPr/>
        <a:lstStyle/>
        <a:p>
          <a:endParaRPr lang="ru-RU"/>
        </a:p>
      </dgm:t>
    </dgm:pt>
    <dgm:pt modelId="{886882B4-9F9D-4F4D-8341-47DB78CB62AE}">
      <dgm:prSet phldrT="[Текст]" custT="1"/>
      <dgm:spPr/>
      <dgm:t>
        <a:bodyPr/>
        <a:lstStyle/>
        <a:p>
          <a:r>
            <a:rPr lang="ru-RU" sz="1600" dirty="0" smtClean="0"/>
            <a:t>коллектив </a:t>
          </a:r>
          <a:r>
            <a:rPr lang="ru-RU" sz="1600" dirty="0" err="1" smtClean="0"/>
            <a:t>ные</a:t>
          </a:r>
          <a:r>
            <a:rPr lang="ru-RU" sz="1600" dirty="0" smtClean="0"/>
            <a:t> дела</a:t>
          </a:r>
          <a:endParaRPr lang="ru-RU" sz="1600" dirty="0"/>
        </a:p>
      </dgm:t>
    </dgm:pt>
    <dgm:pt modelId="{26CF4C85-6BCC-44CA-9A69-1470996FE03E}" type="parTrans" cxnId="{DFAB2F1B-A314-4262-8D75-A50EB5266D23}">
      <dgm:prSet/>
      <dgm:spPr/>
      <dgm:t>
        <a:bodyPr/>
        <a:lstStyle/>
        <a:p>
          <a:endParaRPr lang="ru-RU"/>
        </a:p>
      </dgm:t>
    </dgm:pt>
    <dgm:pt modelId="{0CD25670-0B19-4FDE-9FBC-A1B229B61744}" type="sibTrans" cxnId="{DFAB2F1B-A314-4262-8D75-A50EB5266D23}">
      <dgm:prSet/>
      <dgm:spPr/>
      <dgm:t>
        <a:bodyPr/>
        <a:lstStyle/>
        <a:p>
          <a:endParaRPr lang="ru-RU"/>
        </a:p>
      </dgm:t>
    </dgm:pt>
    <dgm:pt modelId="{0D797A49-1B77-4425-A710-B15E488D976D}">
      <dgm:prSet phldrT="[Текст]" custT="1"/>
      <dgm:spPr/>
      <dgm:t>
        <a:bodyPr/>
        <a:lstStyle/>
        <a:p>
          <a:r>
            <a:rPr lang="ru-RU" sz="1600" dirty="0" smtClean="0"/>
            <a:t>фиксация воспоминаний</a:t>
          </a:r>
          <a:endParaRPr lang="ru-RU" sz="1600" dirty="0"/>
        </a:p>
      </dgm:t>
    </dgm:pt>
    <dgm:pt modelId="{0BB0B41F-B3E9-4C7C-8F1D-B4E6A5B44F59}" type="parTrans" cxnId="{62371E4B-0E70-4DA7-8AA9-0AA40B02103D}">
      <dgm:prSet/>
      <dgm:spPr/>
      <dgm:t>
        <a:bodyPr/>
        <a:lstStyle/>
        <a:p>
          <a:endParaRPr lang="ru-RU"/>
        </a:p>
      </dgm:t>
    </dgm:pt>
    <dgm:pt modelId="{B306B6FB-507D-467E-8F0B-AD212D6CA3B9}" type="sibTrans" cxnId="{62371E4B-0E70-4DA7-8AA9-0AA40B02103D}">
      <dgm:prSet/>
      <dgm:spPr/>
      <dgm:t>
        <a:bodyPr/>
        <a:lstStyle/>
        <a:p>
          <a:endParaRPr lang="ru-RU"/>
        </a:p>
      </dgm:t>
    </dgm:pt>
    <dgm:pt modelId="{E6AA1734-18B4-4147-8905-80EC15031A64}">
      <dgm:prSet phldrT="[Текст]" custT="1"/>
      <dgm:spPr/>
      <dgm:t>
        <a:bodyPr/>
        <a:lstStyle/>
        <a:p>
          <a:r>
            <a:rPr lang="ru-RU" sz="1600" dirty="0" smtClean="0"/>
            <a:t>творчество</a:t>
          </a:r>
          <a:endParaRPr lang="ru-RU" sz="1600" dirty="0"/>
        </a:p>
      </dgm:t>
    </dgm:pt>
    <dgm:pt modelId="{B9F9C4FD-9946-4732-985E-208DCA4F7F77}" type="parTrans" cxnId="{B375835A-1383-4E49-BB75-2700999FF53B}">
      <dgm:prSet/>
      <dgm:spPr/>
      <dgm:t>
        <a:bodyPr/>
        <a:lstStyle/>
        <a:p>
          <a:endParaRPr lang="ru-RU"/>
        </a:p>
      </dgm:t>
    </dgm:pt>
    <dgm:pt modelId="{FCE5C0FC-7214-4397-8F23-D842469F4C9B}" type="sibTrans" cxnId="{B375835A-1383-4E49-BB75-2700999FF53B}">
      <dgm:prSet/>
      <dgm:spPr/>
      <dgm:t>
        <a:bodyPr/>
        <a:lstStyle/>
        <a:p>
          <a:endParaRPr lang="ru-RU"/>
        </a:p>
      </dgm:t>
    </dgm:pt>
    <dgm:pt modelId="{D1AEF551-2320-423F-B233-6E92CEC3CB6D}">
      <dgm:prSet phldrT="[Текст]" custT="1"/>
      <dgm:spPr/>
      <dgm:t>
        <a:bodyPr/>
        <a:lstStyle/>
        <a:p>
          <a:r>
            <a:rPr lang="ru-RU" sz="1600" dirty="0" smtClean="0"/>
            <a:t>подготовка к  экзаменам</a:t>
          </a:r>
          <a:endParaRPr lang="ru-RU" sz="1600" dirty="0"/>
        </a:p>
      </dgm:t>
    </dgm:pt>
    <dgm:pt modelId="{27A83626-3CB0-48DC-B910-402480F95E4A}" type="parTrans" cxnId="{F7EE0060-2A5C-4923-864D-2D91E0E70931}">
      <dgm:prSet/>
      <dgm:spPr/>
      <dgm:t>
        <a:bodyPr/>
        <a:lstStyle/>
        <a:p>
          <a:endParaRPr lang="ru-RU"/>
        </a:p>
      </dgm:t>
    </dgm:pt>
    <dgm:pt modelId="{70E439F8-E977-44E1-8EB7-5E03D629A7C5}" type="sibTrans" cxnId="{F7EE0060-2A5C-4923-864D-2D91E0E70931}">
      <dgm:prSet/>
      <dgm:spPr/>
      <dgm:t>
        <a:bodyPr/>
        <a:lstStyle/>
        <a:p>
          <a:endParaRPr lang="ru-RU"/>
        </a:p>
      </dgm:t>
    </dgm:pt>
    <dgm:pt modelId="{9CAEEF47-1E65-41B0-8CAA-B4845A18784D}">
      <dgm:prSet phldrT="[Текст]" custT="1"/>
      <dgm:spPr/>
      <dgm:t>
        <a:bodyPr/>
        <a:lstStyle/>
        <a:p>
          <a:r>
            <a:rPr lang="ru-RU" sz="1600" dirty="0" smtClean="0"/>
            <a:t>целостный взгляд</a:t>
          </a:r>
          <a:endParaRPr lang="ru-RU" sz="1600" dirty="0"/>
        </a:p>
      </dgm:t>
    </dgm:pt>
    <dgm:pt modelId="{9C4B90D5-EAFA-47F5-B5B1-44045659545A}" type="parTrans" cxnId="{44969A22-2DDF-4812-9D9C-DB8197EC5BC7}">
      <dgm:prSet/>
      <dgm:spPr/>
      <dgm:t>
        <a:bodyPr/>
        <a:lstStyle/>
        <a:p>
          <a:endParaRPr lang="ru-RU"/>
        </a:p>
      </dgm:t>
    </dgm:pt>
    <dgm:pt modelId="{0010E4C8-E258-4FE6-8A03-84724279EDD6}" type="sibTrans" cxnId="{44969A22-2DDF-4812-9D9C-DB8197EC5BC7}">
      <dgm:prSet/>
      <dgm:spPr/>
      <dgm:t>
        <a:bodyPr/>
        <a:lstStyle/>
        <a:p>
          <a:endParaRPr lang="ru-RU"/>
        </a:p>
      </dgm:t>
    </dgm:pt>
    <dgm:pt modelId="{E8088A24-3877-4F64-A033-01762DCEA415}">
      <dgm:prSet phldrT="[Текст]" custT="1"/>
      <dgm:spPr/>
      <dgm:t>
        <a:bodyPr/>
        <a:lstStyle/>
        <a:p>
          <a:r>
            <a:rPr lang="ru-RU" sz="1600" dirty="0" err="1" smtClean="0"/>
            <a:t>исследо</a:t>
          </a:r>
          <a:r>
            <a:rPr lang="ru-RU" sz="1600" dirty="0" smtClean="0"/>
            <a:t> </a:t>
          </a:r>
          <a:r>
            <a:rPr lang="ru-RU" sz="1600" dirty="0" err="1" smtClean="0"/>
            <a:t>вать</a:t>
          </a:r>
          <a:r>
            <a:rPr lang="ru-RU" sz="1600" dirty="0" smtClean="0"/>
            <a:t> новое</a:t>
          </a:r>
          <a:endParaRPr lang="ru-RU" sz="1600" dirty="0"/>
        </a:p>
      </dgm:t>
    </dgm:pt>
    <dgm:pt modelId="{EE90A835-DA63-498A-9CD3-568BC91F5328}" type="parTrans" cxnId="{FBD97B5C-632C-4DE8-8ECA-D35640C24130}">
      <dgm:prSet/>
      <dgm:spPr/>
      <dgm:t>
        <a:bodyPr/>
        <a:lstStyle/>
        <a:p>
          <a:endParaRPr lang="ru-RU"/>
        </a:p>
      </dgm:t>
    </dgm:pt>
    <dgm:pt modelId="{0AE9770B-A7B7-4245-A0E1-7B7D5A3CF99F}" type="sibTrans" cxnId="{FBD97B5C-632C-4DE8-8ECA-D35640C24130}">
      <dgm:prSet/>
      <dgm:spPr/>
      <dgm:t>
        <a:bodyPr/>
        <a:lstStyle/>
        <a:p>
          <a:endParaRPr lang="ru-RU"/>
        </a:p>
      </dgm:t>
    </dgm:pt>
    <dgm:pt modelId="{728C49C0-5496-4D8F-B9B7-B2C739DA4E0D}">
      <dgm:prSet phldrT="[Текст]" custT="1"/>
      <dgm:spPr/>
      <dgm:t>
        <a:bodyPr/>
        <a:lstStyle/>
        <a:p>
          <a:r>
            <a:rPr lang="ru-RU" sz="1600" dirty="0" smtClean="0"/>
            <a:t>проследить связи</a:t>
          </a:r>
          <a:endParaRPr lang="ru-RU" sz="1600" dirty="0"/>
        </a:p>
      </dgm:t>
    </dgm:pt>
    <dgm:pt modelId="{B95D03D4-33B7-4614-9B68-C145CB444136}" type="parTrans" cxnId="{0EF794C1-C30C-4B93-A96D-B8C285F784E0}">
      <dgm:prSet/>
      <dgm:spPr/>
      <dgm:t>
        <a:bodyPr/>
        <a:lstStyle/>
        <a:p>
          <a:endParaRPr lang="ru-RU"/>
        </a:p>
      </dgm:t>
    </dgm:pt>
    <dgm:pt modelId="{3A0B5558-DDFA-4A65-B5EC-61A475370A96}" type="sibTrans" cxnId="{0EF794C1-C30C-4B93-A96D-B8C285F784E0}">
      <dgm:prSet/>
      <dgm:spPr/>
      <dgm:t>
        <a:bodyPr/>
        <a:lstStyle/>
        <a:p>
          <a:endParaRPr lang="ru-RU"/>
        </a:p>
      </dgm:t>
    </dgm:pt>
    <dgm:pt modelId="{7934F733-8244-423D-9BA0-1914020ACDB4}">
      <dgm:prSet phldrT="[Текст]" custT="1"/>
      <dgm:spPr/>
      <dgm:t>
        <a:bodyPr/>
        <a:lstStyle/>
        <a:p>
          <a:r>
            <a:rPr lang="ru-RU" sz="1600" dirty="0" err="1" smtClean="0"/>
            <a:t>координи</a:t>
          </a:r>
          <a:r>
            <a:rPr lang="ru-RU" sz="1600" dirty="0" smtClean="0"/>
            <a:t> </a:t>
          </a:r>
          <a:r>
            <a:rPr lang="ru-RU" sz="1600" dirty="0" err="1" smtClean="0"/>
            <a:t>ровать</a:t>
          </a:r>
          <a:r>
            <a:rPr lang="ru-RU" sz="1600" dirty="0" smtClean="0"/>
            <a:t> коллектив </a:t>
          </a:r>
          <a:r>
            <a:rPr lang="ru-RU" sz="1600" dirty="0" err="1" smtClean="0"/>
            <a:t>ную</a:t>
          </a:r>
          <a:r>
            <a:rPr lang="ru-RU" sz="1600" dirty="0" smtClean="0"/>
            <a:t> работу</a:t>
          </a:r>
          <a:endParaRPr lang="ru-RU" sz="1600" dirty="0"/>
        </a:p>
      </dgm:t>
    </dgm:pt>
    <dgm:pt modelId="{EBE4D013-71A8-4D65-A715-D946CFDA13B3}" type="parTrans" cxnId="{8B26059D-625E-4315-9B3B-E039785EA934}">
      <dgm:prSet/>
      <dgm:spPr/>
      <dgm:t>
        <a:bodyPr/>
        <a:lstStyle/>
        <a:p>
          <a:endParaRPr lang="ru-RU"/>
        </a:p>
      </dgm:t>
    </dgm:pt>
    <dgm:pt modelId="{296D4D50-A6F0-4E21-A162-3A837718BCF7}" type="sibTrans" cxnId="{8B26059D-625E-4315-9B3B-E039785EA934}">
      <dgm:prSet/>
      <dgm:spPr/>
      <dgm:t>
        <a:bodyPr/>
        <a:lstStyle/>
        <a:p>
          <a:endParaRPr lang="ru-RU"/>
        </a:p>
      </dgm:t>
    </dgm:pt>
    <dgm:pt modelId="{9DD9CBF6-EC30-4044-860C-B36916A6CA2D}">
      <dgm:prSet phldrT="[Текст]" custT="1"/>
      <dgm:spPr/>
      <dgm:t>
        <a:bodyPr/>
        <a:lstStyle/>
        <a:p>
          <a:r>
            <a:rPr lang="ru-RU" sz="1600" dirty="0" smtClean="0"/>
            <a:t>видеть варианты развития событий</a:t>
          </a:r>
          <a:endParaRPr lang="ru-RU" sz="1600" dirty="0"/>
        </a:p>
      </dgm:t>
    </dgm:pt>
    <dgm:pt modelId="{555D0D16-349B-4C67-86CD-80D005CA3314}" type="parTrans" cxnId="{50BE3643-5360-4AE5-BAA4-56BFDF76B811}">
      <dgm:prSet/>
      <dgm:spPr/>
      <dgm:t>
        <a:bodyPr/>
        <a:lstStyle/>
        <a:p>
          <a:endParaRPr lang="ru-RU"/>
        </a:p>
      </dgm:t>
    </dgm:pt>
    <dgm:pt modelId="{ABF1102E-FE85-42B5-A6D5-4FA10A89FE5A}" type="sibTrans" cxnId="{50BE3643-5360-4AE5-BAA4-56BFDF76B811}">
      <dgm:prSet/>
      <dgm:spPr/>
      <dgm:t>
        <a:bodyPr/>
        <a:lstStyle/>
        <a:p>
          <a:endParaRPr lang="ru-RU"/>
        </a:p>
      </dgm:t>
    </dgm:pt>
    <dgm:pt modelId="{A3E06F3C-475D-4E3D-9B23-3916DA6B149F}">
      <dgm:prSet phldrT="[Текст]" custT="1"/>
      <dgm:spPr/>
      <dgm:t>
        <a:bodyPr/>
        <a:lstStyle/>
        <a:p>
          <a:r>
            <a:rPr lang="ru-RU" sz="1600" b="1" smtClean="0"/>
            <a:t>Работа </a:t>
          </a:r>
          <a:r>
            <a:rPr lang="ru-RU" sz="1600" b="1" dirty="0" smtClean="0"/>
            <a:t>над проектом</a:t>
          </a:r>
          <a:endParaRPr lang="ru-RU" sz="1600" dirty="0"/>
        </a:p>
      </dgm:t>
    </dgm:pt>
    <dgm:pt modelId="{6BE2BBF2-ADB9-484E-A9DE-2354E46FF4F6}" type="parTrans" cxnId="{6DBD6E4C-3B43-4177-974E-4D2F91A821AC}">
      <dgm:prSet/>
      <dgm:spPr/>
      <dgm:t>
        <a:bodyPr/>
        <a:lstStyle/>
        <a:p>
          <a:endParaRPr lang="ru-RU"/>
        </a:p>
      </dgm:t>
    </dgm:pt>
    <dgm:pt modelId="{F8E48C29-A98B-4B8B-AA1E-406493F17AC1}" type="sibTrans" cxnId="{6DBD6E4C-3B43-4177-974E-4D2F91A821AC}">
      <dgm:prSet/>
      <dgm:spPr/>
      <dgm:t>
        <a:bodyPr/>
        <a:lstStyle/>
        <a:p>
          <a:endParaRPr lang="ru-RU"/>
        </a:p>
      </dgm:t>
    </dgm:pt>
    <dgm:pt modelId="{FBCAF7A7-678F-4F6A-90D4-FC28AA1859FF}" type="pres">
      <dgm:prSet presAssocID="{2C16FEF1-FC50-4D58-A41A-05D650E568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7B48E5-81BC-43DE-9F21-D9894C6433B5}" type="pres">
      <dgm:prSet presAssocID="{7FFBD7B5-FC1C-416A-8B2B-65B6A40158B8}" presName="horFlow" presStyleCnt="0"/>
      <dgm:spPr/>
      <dgm:t>
        <a:bodyPr/>
        <a:lstStyle/>
        <a:p>
          <a:endParaRPr lang="ru-RU"/>
        </a:p>
      </dgm:t>
    </dgm:pt>
    <dgm:pt modelId="{2F5E823E-41E9-43FD-B5AB-5212A4A7C3C7}" type="pres">
      <dgm:prSet presAssocID="{7FFBD7B5-FC1C-416A-8B2B-65B6A40158B8}" presName="bigChev" presStyleLbl="node1" presStyleIdx="0" presStyleCnt="5"/>
      <dgm:spPr/>
      <dgm:t>
        <a:bodyPr/>
        <a:lstStyle/>
        <a:p>
          <a:endParaRPr lang="ru-RU"/>
        </a:p>
      </dgm:t>
    </dgm:pt>
    <dgm:pt modelId="{656054F0-0B4E-4E95-A741-81CCFAF425B3}" type="pres">
      <dgm:prSet presAssocID="{89AC418C-1754-480A-9EE7-59B902E6C3C3}" presName="parTrans" presStyleCnt="0"/>
      <dgm:spPr/>
      <dgm:t>
        <a:bodyPr/>
        <a:lstStyle/>
        <a:p>
          <a:endParaRPr lang="ru-RU"/>
        </a:p>
      </dgm:t>
    </dgm:pt>
    <dgm:pt modelId="{7B07E071-BB45-4F5E-A675-537522F5559C}" type="pres">
      <dgm:prSet presAssocID="{BEE33826-E748-4DED-925F-5EC6917D402E}" presName="node" presStyleLbl="alignAccFollow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86A428-19E0-460D-93B3-A2E1B1F9A8EC}" type="pres">
      <dgm:prSet presAssocID="{5DD60671-8E09-4C60-AAFF-67B7833D6F1E}" presName="sibTrans" presStyleCnt="0"/>
      <dgm:spPr/>
      <dgm:t>
        <a:bodyPr/>
        <a:lstStyle/>
        <a:p>
          <a:endParaRPr lang="ru-RU"/>
        </a:p>
      </dgm:t>
    </dgm:pt>
    <dgm:pt modelId="{432565F6-8800-4662-87DE-BB0A01893496}" type="pres">
      <dgm:prSet presAssocID="{062FD131-DA43-4561-9E7B-2E6757CED391}" presName="node" presStyleLbl="alignAccFollow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52CA5-357B-43C6-BADB-78FDD4D5BE05}" type="pres">
      <dgm:prSet presAssocID="{2808AB7C-999C-444A-8067-0869CD56EBE4}" presName="sibTrans" presStyleCnt="0"/>
      <dgm:spPr/>
      <dgm:t>
        <a:bodyPr/>
        <a:lstStyle/>
        <a:p>
          <a:endParaRPr lang="ru-RU"/>
        </a:p>
      </dgm:t>
    </dgm:pt>
    <dgm:pt modelId="{500BBC1F-D91D-4C90-8521-C566AF183831}" type="pres">
      <dgm:prSet presAssocID="{D1AEF551-2320-423F-B233-6E92CEC3CB6D}" presName="node" presStyleLbl="alignAccFollow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7E60B9-F16B-4E62-B432-39803839FF57}" type="pres">
      <dgm:prSet presAssocID="{70E439F8-E977-44E1-8EB7-5E03D629A7C5}" presName="sibTrans" presStyleCnt="0"/>
      <dgm:spPr/>
      <dgm:t>
        <a:bodyPr/>
        <a:lstStyle/>
        <a:p>
          <a:endParaRPr lang="ru-RU"/>
        </a:p>
      </dgm:t>
    </dgm:pt>
    <dgm:pt modelId="{32D528C7-87C6-45E0-BE10-0BE27D1D826A}" type="pres">
      <dgm:prSet presAssocID="{9CAEEF47-1E65-41B0-8CAA-B4845A18784D}" presName="node" presStyleLbl="alignAccFollow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98233-A815-44A2-BAFF-BBA13B4DB137}" type="pres">
      <dgm:prSet presAssocID="{7FFBD7B5-FC1C-416A-8B2B-65B6A40158B8}" presName="vSp" presStyleCnt="0"/>
      <dgm:spPr/>
      <dgm:t>
        <a:bodyPr/>
        <a:lstStyle/>
        <a:p>
          <a:endParaRPr lang="ru-RU"/>
        </a:p>
      </dgm:t>
    </dgm:pt>
    <dgm:pt modelId="{95A04A39-18F9-46DF-B7AD-B780348CDB68}" type="pres">
      <dgm:prSet presAssocID="{A3E06F3C-475D-4E3D-9B23-3916DA6B149F}" presName="horFlow" presStyleCnt="0"/>
      <dgm:spPr/>
    </dgm:pt>
    <dgm:pt modelId="{2C21C4A1-B93A-41C7-A151-ACE4684C9946}" type="pres">
      <dgm:prSet presAssocID="{A3E06F3C-475D-4E3D-9B23-3916DA6B149F}" presName="bigChev" presStyleLbl="node1" presStyleIdx="1" presStyleCnt="5"/>
      <dgm:spPr/>
      <dgm:t>
        <a:bodyPr/>
        <a:lstStyle/>
        <a:p>
          <a:endParaRPr lang="ru-RU"/>
        </a:p>
      </dgm:t>
    </dgm:pt>
    <dgm:pt modelId="{9F6DB4A0-36FB-45E1-973C-C6EE02E729FB}" type="pres">
      <dgm:prSet presAssocID="{EE90A835-DA63-498A-9CD3-568BC91F5328}" presName="parTrans" presStyleCnt="0"/>
      <dgm:spPr/>
    </dgm:pt>
    <dgm:pt modelId="{74958F35-7C40-433A-810E-67A2FF5DB1F1}" type="pres">
      <dgm:prSet presAssocID="{E8088A24-3877-4F64-A033-01762DCEA415}" presName="node" presStyleLbl="alignAccFollow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04F88-762E-45CF-9027-08AB5FEF5917}" type="pres">
      <dgm:prSet presAssocID="{0AE9770B-A7B7-4245-A0E1-7B7D5A3CF99F}" presName="sibTrans" presStyleCnt="0"/>
      <dgm:spPr/>
    </dgm:pt>
    <dgm:pt modelId="{6ABB00ED-C7A6-48D0-995E-41C09E93848E}" type="pres">
      <dgm:prSet presAssocID="{728C49C0-5496-4D8F-B9B7-B2C739DA4E0D}" presName="node" presStyleLbl="alignAccFollow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46BE6-4FDE-4650-A1CD-17B617446B04}" type="pres">
      <dgm:prSet presAssocID="{3A0B5558-DDFA-4A65-B5EC-61A475370A96}" presName="sibTrans" presStyleCnt="0"/>
      <dgm:spPr/>
    </dgm:pt>
    <dgm:pt modelId="{937CDD4E-D10A-4331-AEE8-232808DF1CAE}" type="pres">
      <dgm:prSet presAssocID="{7934F733-8244-423D-9BA0-1914020ACDB4}" presName="node" presStyleLbl="alignAccFollow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5B421B-4322-42FC-AAD9-AE331DABBFAC}" type="pres">
      <dgm:prSet presAssocID="{296D4D50-A6F0-4E21-A162-3A837718BCF7}" presName="sibTrans" presStyleCnt="0"/>
      <dgm:spPr/>
    </dgm:pt>
    <dgm:pt modelId="{A764FDC4-6F0F-426B-8279-FD19B97E8DF0}" type="pres">
      <dgm:prSet presAssocID="{9DD9CBF6-EC30-4044-860C-B36916A6CA2D}" presName="node" presStyleLbl="alignAccFollow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5A04C-F6C2-42F5-B7EA-2D044E3ED7D0}" type="pres">
      <dgm:prSet presAssocID="{A3E06F3C-475D-4E3D-9B23-3916DA6B149F}" presName="vSp" presStyleCnt="0"/>
      <dgm:spPr/>
    </dgm:pt>
    <dgm:pt modelId="{CD07EA55-E6B9-4E65-B091-DCB99DCC9A23}" type="pres">
      <dgm:prSet presAssocID="{6EEDDAE3-906A-49D7-884C-7EB14A754DC7}" presName="horFlow" presStyleCnt="0"/>
      <dgm:spPr/>
      <dgm:t>
        <a:bodyPr/>
        <a:lstStyle/>
        <a:p>
          <a:endParaRPr lang="ru-RU"/>
        </a:p>
      </dgm:t>
    </dgm:pt>
    <dgm:pt modelId="{442E8E4A-CCB8-40E1-97FF-5C3ED57F6C06}" type="pres">
      <dgm:prSet presAssocID="{6EEDDAE3-906A-49D7-884C-7EB14A754DC7}" presName="bigChev" presStyleLbl="node1" presStyleIdx="2" presStyleCnt="5"/>
      <dgm:spPr/>
      <dgm:t>
        <a:bodyPr/>
        <a:lstStyle/>
        <a:p>
          <a:endParaRPr lang="ru-RU"/>
        </a:p>
      </dgm:t>
    </dgm:pt>
    <dgm:pt modelId="{19CDB59A-4DC3-4A3C-B7FB-D7D4F85BB6D6}" type="pres">
      <dgm:prSet presAssocID="{2FE996C0-FD7B-42F9-A6EB-3C9B60D29990}" presName="parTrans" presStyleCnt="0"/>
      <dgm:spPr/>
      <dgm:t>
        <a:bodyPr/>
        <a:lstStyle/>
        <a:p>
          <a:endParaRPr lang="ru-RU"/>
        </a:p>
      </dgm:t>
    </dgm:pt>
    <dgm:pt modelId="{61CB34B2-3FB0-437D-999A-547DA4618DDB}" type="pres">
      <dgm:prSet presAssocID="{7035FA46-19D5-4614-801B-46408DA76F11}" presName="node" presStyleLbl="alignAccFollow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28121-7525-4BF5-B0DE-AA61CA45A1FD}" type="pres">
      <dgm:prSet presAssocID="{4EF84EFC-3A2A-4AD2-94D1-B7A13F90B4A9}" presName="sibTrans" presStyleCnt="0"/>
      <dgm:spPr/>
      <dgm:t>
        <a:bodyPr/>
        <a:lstStyle/>
        <a:p>
          <a:endParaRPr lang="ru-RU"/>
        </a:p>
      </dgm:t>
    </dgm:pt>
    <dgm:pt modelId="{ADCAB0EE-EB14-4D0D-9E6D-0C696E2E3BAB}" type="pres">
      <dgm:prSet presAssocID="{886882B4-9F9D-4F4D-8341-47DB78CB62AE}" presName="node" presStyleLbl="alignAccFollow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E88D2-47D5-48DD-817E-93E6525EA256}" type="pres">
      <dgm:prSet presAssocID="{6EEDDAE3-906A-49D7-884C-7EB14A754DC7}" presName="vSp" presStyleCnt="0"/>
      <dgm:spPr/>
      <dgm:t>
        <a:bodyPr/>
        <a:lstStyle/>
        <a:p>
          <a:endParaRPr lang="ru-RU"/>
        </a:p>
      </dgm:t>
    </dgm:pt>
    <dgm:pt modelId="{777CED61-BE73-445D-973F-5F3C5E644274}" type="pres">
      <dgm:prSet presAssocID="{2C14D97D-2DD3-4217-83D8-7282F3D4C0AD}" presName="horFlow" presStyleCnt="0"/>
      <dgm:spPr/>
      <dgm:t>
        <a:bodyPr/>
        <a:lstStyle/>
        <a:p>
          <a:endParaRPr lang="ru-RU"/>
        </a:p>
      </dgm:t>
    </dgm:pt>
    <dgm:pt modelId="{08F3CBFD-602D-47B5-95C0-9FE4D1C312AB}" type="pres">
      <dgm:prSet presAssocID="{2C14D97D-2DD3-4217-83D8-7282F3D4C0AD}" presName="bigChev" presStyleLbl="node1" presStyleIdx="3" presStyleCnt="5"/>
      <dgm:spPr/>
      <dgm:t>
        <a:bodyPr/>
        <a:lstStyle/>
        <a:p>
          <a:endParaRPr lang="ru-RU"/>
        </a:p>
      </dgm:t>
    </dgm:pt>
    <dgm:pt modelId="{5E4BAEF3-E37B-4A9F-BF18-FB89AC7EB555}" type="pres">
      <dgm:prSet presAssocID="{ACF8728D-1FBF-4A49-BFC4-FCC25AEB81D9}" presName="parTrans" presStyleCnt="0"/>
      <dgm:spPr/>
      <dgm:t>
        <a:bodyPr/>
        <a:lstStyle/>
        <a:p>
          <a:endParaRPr lang="ru-RU"/>
        </a:p>
      </dgm:t>
    </dgm:pt>
    <dgm:pt modelId="{86333BC7-D7C6-4D2F-BE4A-AD1DB6529F54}" type="pres">
      <dgm:prSet presAssocID="{A933117C-08F3-4217-A04F-E0E6611AD869}" presName="node" presStyleLbl="alignAccFollow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2E045-AAB8-4C84-AA64-91D9F0217CED}" type="pres">
      <dgm:prSet presAssocID="{57821F1F-0D99-46B5-8819-B33B59677399}" presName="sibTrans" presStyleCnt="0"/>
      <dgm:spPr/>
      <dgm:t>
        <a:bodyPr/>
        <a:lstStyle/>
        <a:p>
          <a:endParaRPr lang="ru-RU"/>
        </a:p>
      </dgm:t>
    </dgm:pt>
    <dgm:pt modelId="{46BD3ADB-60BD-414C-AC18-E5ABC825D2FD}" type="pres">
      <dgm:prSet presAssocID="{97793737-2CFB-4B92-B1B4-19111CC70BB0}" presName="node" presStyleLbl="alignAccFollow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29631-F054-4BC0-9DDA-CE31D3FE8BB5}" type="pres">
      <dgm:prSet presAssocID="{2C14D97D-2DD3-4217-83D8-7282F3D4C0AD}" presName="vSp" presStyleCnt="0"/>
      <dgm:spPr/>
      <dgm:t>
        <a:bodyPr/>
        <a:lstStyle/>
        <a:p>
          <a:endParaRPr lang="ru-RU"/>
        </a:p>
      </dgm:t>
    </dgm:pt>
    <dgm:pt modelId="{2B4A1470-F60A-40F2-B3E1-8D5E5B8D5F5A}" type="pres">
      <dgm:prSet presAssocID="{09255687-C2AA-417E-A60F-6F82B25E309F}" presName="horFlow" presStyleCnt="0"/>
      <dgm:spPr/>
      <dgm:t>
        <a:bodyPr/>
        <a:lstStyle/>
        <a:p>
          <a:endParaRPr lang="ru-RU"/>
        </a:p>
      </dgm:t>
    </dgm:pt>
    <dgm:pt modelId="{7E6DA61D-E720-4C7A-9662-0B6A28CF0ED8}" type="pres">
      <dgm:prSet presAssocID="{09255687-C2AA-417E-A60F-6F82B25E309F}" presName="bigChev" presStyleLbl="node1" presStyleIdx="4" presStyleCnt="5"/>
      <dgm:spPr/>
      <dgm:t>
        <a:bodyPr/>
        <a:lstStyle/>
        <a:p>
          <a:endParaRPr lang="ru-RU"/>
        </a:p>
      </dgm:t>
    </dgm:pt>
    <dgm:pt modelId="{BF848769-2016-4895-949A-19F44C0FF037}" type="pres">
      <dgm:prSet presAssocID="{0BB0B41F-B3E9-4C7C-8F1D-B4E6A5B44F59}" presName="parTrans" presStyleCnt="0"/>
      <dgm:spPr/>
      <dgm:t>
        <a:bodyPr/>
        <a:lstStyle/>
        <a:p>
          <a:endParaRPr lang="ru-RU"/>
        </a:p>
      </dgm:t>
    </dgm:pt>
    <dgm:pt modelId="{E5DC1412-97D6-430D-A3C9-3E2C902CD2FC}" type="pres">
      <dgm:prSet presAssocID="{0D797A49-1B77-4425-A710-B15E488D976D}" presName="node" presStyleLbl="alignAccFollow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35F6F-3230-4E06-B3A8-2C5254FE5A11}" type="pres">
      <dgm:prSet presAssocID="{B306B6FB-507D-467E-8F0B-AD212D6CA3B9}" presName="sibTrans" presStyleCnt="0"/>
      <dgm:spPr/>
      <dgm:t>
        <a:bodyPr/>
        <a:lstStyle/>
        <a:p>
          <a:endParaRPr lang="ru-RU"/>
        </a:p>
      </dgm:t>
    </dgm:pt>
    <dgm:pt modelId="{31902E1B-2B19-4560-BB9A-5D13D45C0D49}" type="pres">
      <dgm:prSet presAssocID="{E6AA1734-18B4-4147-8905-80EC15031A64}" presName="node" presStyleLbl="alignAccFollow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EE0060-2A5C-4923-864D-2D91E0E70931}" srcId="{7FFBD7B5-FC1C-416A-8B2B-65B6A40158B8}" destId="{D1AEF551-2320-423F-B233-6E92CEC3CB6D}" srcOrd="2" destOrd="0" parTransId="{27A83626-3CB0-48DC-B910-402480F95E4A}" sibTransId="{70E439F8-E977-44E1-8EB7-5E03D629A7C5}"/>
    <dgm:cxn modelId="{448ACDAE-41B5-40EB-ADBA-972024F143DA}" type="presOf" srcId="{6EEDDAE3-906A-49D7-884C-7EB14A754DC7}" destId="{442E8E4A-CCB8-40E1-97FF-5C3ED57F6C06}" srcOrd="0" destOrd="0" presId="urn:microsoft.com/office/officeart/2005/8/layout/lProcess3"/>
    <dgm:cxn modelId="{AB0B55D2-DBB2-4F58-A834-FEC04486799C}" type="presOf" srcId="{2C16FEF1-FC50-4D58-A41A-05D650E56873}" destId="{FBCAF7A7-678F-4F6A-90D4-FC28AA1859FF}" srcOrd="0" destOrd="0" presId="urn:microsoft.com/office/officeart/2005/8/layout/lProcess3"/>
    <dgm:cxn modelId="{62371E4B-0E70-4DA7-8AA9-0AA40B02103D}" srcId="{09255687-C2AA-417E-A60F-6F82B25E309F}" destId="{0D797A49-1B77-4425-A710-B15E488D976D}" srcOrd="0" destOrd="0" parTransId="{0BB0B41F-B3E9-4C7C-8F1D-B4E6A5B44F59}" sibTransId="{B306B6FB-507D-467E-8F0B-AD212D6CA3B9}"/>
    <dgm:cxn modelId="{00F449CF-EB3C-41EE-AEE7-6EA9D15661FA}" type="presOf" srcId="{7035FA46-19D5-4614-801B-46408DA76F11}" destId="{61CB34B2-3FB0-437D-999A-547DA4618DDB}" srcOrd="0" destOrd="0" presId="urn:microsoft.com/office/officeart/2005/8/layout/lProcess3"/>
    <dgm:cxn modelId="{8B26059D-625E-4315-9B3B-E039785EA934}" srcId="{A3E06F3C-475D-4E3D-9B23-3916DA6B149F}" destId="{7934F733-8244-423D-9BA0-1914020ACDB4}" srcOrd="2" destOrd="0" parTransId="{EBE4D013-71A8-4D65-A715-D946CFDA13B3}" sibTransId="{296D4D50-A6F0-4E21-A162-3A837718BCF7}"/>
    <dgm:cxn modelId="{BA9006D6-0834-429D-8F74-A3C2A97EDC17}" type="presOf" srcId="{E6AA1734-18B4-4147-8905-80EC15031A64}" destId="{31902E1B-2B19-4560-BB9A-5D13D45C0D49}" srcOrd="0" destOrd="0" presId="urn:microsoft.com/office/officeart/2005/8/layout/lProcess3"/>
    <dgm:cxn modelId="{2C6C765A-0203-4BF8-A851-99E60D2CC3CF}" srcId="{7FFBD7B5-FC1C-416A-8B2B-65B6A40158B8}" destId="{062FD131-DA43-4561-9E7B-2E6757CED391}" srcOrd="1" destOrd="0" parTransId="{122F6A1E-9BD2-4165-BA54-20A79A5A1CBC}" sibTransId="{2808AB7C-999C-444A-8067-0869CD56EBE4}"/>
    <dgm:cxn modelId="{0EF794C1-C30C-4B93-A96D-B8C285F784E0}" srcId="{A3E06F3C-475D-4E3D-9B23-3916DA6B149F}" destId="{728C49C0-5496-4D8F-B9B7-B2C739DA4E0D}" srcOrd="1" destOrd="0" parTransId="{B95D03D4-33B7-4614-9B68-C145CB444136}" sibTransId="{3A0B5558-DDFA-4A65-B5EC-61A475370A96}"/>
    <dgm:cxn modelId="{FC3CE850-7ACC-4BA8-B6AF-84A0F734667F}" type="presOf" srcId="{A3E06F3C-475D-4E3D-9B23-3916DA6B149F}" destId="{2C21C4A1-B93A-41C7-A151-ACE4684C9946}" srcOrd="0" destOrd="0" presId="urn:microsoft.com/office/officeart/2005/8/layout/lProcess3"/>
    <dgm:cxn modelId="{0A62B401-D835-4AC4-B5A9-DC031D2FC378}" type="presOf" srcId="{2C14D97D-2DD3-4217-83D8-7282F3D4C0AD}" destId="{08F3CBFD-602D-47B5-95C0-9FE4D1C312AB}" srcOrd="0" destOrd="0" presId="urn:microsoft.com/office/officeart/2005/8/layout/lProcess3"/>
    <dgm:cxn modelId="{25A0F05C-6C93-471E-952C-CD273331ED42}" type="presOf" srcId="{7934F733-8244-423D-9BA0-1914020ACDB4}" destId="{937CDD4E-D10A-4331-AEE8-232808DF1CAE}" srcOrd="0" destOrd="0" presId="urn:microsoft.com/office/officeart/2005/8/layout/lProcess3"/>
    <dgm:cxn modelId="{A3AF20EC-D70B-48A9-A291-603BD323217F}" type="presOf" srcId="{728C49C0-5496-4D8F-B9B7-B2C739DA4E0D}" destId="{6ABB00ED-C7A6-48D0-995E-41C09E93848E}" srcOrd="0" destOrd="0" presId="urn:microsoft.com/office/officeart/2005/8/layout/lProcess3"/>
    <dgm:cxn modelId="{96BE73AD-11BB-4E5F-BF41-1476001EE475}" srcId="{2C16FEF1-FC50-4D58-A41A-05D650E56873}" destId="{6EEDDAE3-906A-49D7-884C-7EB14A754DC7}" srcOrd="2" destOrd="0" parTransId="{E10B460F-9952-4E80-960B-9AB5D1DE9266}" sibTransId="{4D6CF44B-3B97-4205-9D3F-8118DF556BF0}"/>
    <dgm:cxn modelId="{96480AD2-F9F6-492C-BEBC-99B5BB0EAAFB}" type="presOf" srcId="{E8088A24-3877-4F64-A033-01762DCEA415}" destId="{74958F35-7C40-433A-810E-67A2FF5DB1F1}" srcOrd="0" destOrd="0" presId="urn:microsoft.com/office/officeart/2005/8/layout/lProcess3"/>
    <dgm:cxn modelId="{DFAB2F1B-A314-4262-8D75-A50EB5266D23}" srcId="{6EEDDAE3-906A-49D7-884C-7EB14A754DC7}" destId="{886882B4-9F9D-4F4D-8341-47DB78CB62AE}" srcOrd="1" destOrd="0" parTransId="{26CF4C85-6BCC-44CA-9A69-1470996FE03E}" sibTransId="{0CD25670-0B19-4FDE-9FBC-A1B229B61744}"/>
    <dgm:cxn modelId="{B375835A-1383-4E49-BB75-2700999FF53B}" srcId="{09255687-C2AA-417E-A60F-6F82B25E309F}" destId="{E6AA1734-18B4-4147-8905-80EC15031A64}" srcOrd="1" destOrd="0" parTransId="{B9F9C4FD-9946-4732-985E-208DCA4F7F77}" sibTransId="{FCE5C0FC-7214-4397-8F23-D842469F4C9B}"/>
    <dgm:cxn modelId="{701807A6-49BF-4C2A-8B3D-1054BA98928E}" type="presOf" srcId="{09255687-C2AA-417E-A60F-6F82B25E309F}" destId="{7E6DA61D-E720-4C7A-9662-0B6A28CF0ED8}" srcOrd="0" destOrd="0" presId="urn:microsoft.com/office/officeart/2005/8/layout/lProcess3"/>
    <dgm:cxn modelId="{BB2F09DE-9809-4BE2-AF86-B2E2D56E7ED2}" srcId="{2C16FEF1-FC50-4D58-A41A-05D650E56873}" destId="{09255687-C2AA-417E-A60F-6F82B25E309F}" srcOrd="4" destOrd="0" parTransId="{16C8CA6C-FADF-4316-9D82-F1A7C96CABA0}" sibTransId="{34C1C0F4-59B1-4D29-AAAD-CA201D91B46A}"/>
    <dgm:cxn modelId="{B67D262B-3FAF-4FFD-87C0-CB49829F589F}" type="presOf" srcId="{9CAEEF47-1E65-41B0-8CAA-B4845A18784D}" destId="{32D528C7-87C6-45E0-BE10-0BE27D1D826A}" srcOrd="0" destOrd="0" presId="urn:microsoft.com/office/officeart/2005/8/layout/lProcess3"/>
    <dgm:cxn modelId="{DAEB52D4-0513-41E7-8D7F-826CDD59E97E}" srcId="{2C14D97D-2DD3-4217-83D8-7282F3D4C0AD}" destId="{97793737-2CFB-4B92-B1B4-19111CC70BB0}" srcOrd="1" destOrd="0" parTransId="{A99A0EEA-9849-4BCD-845F-E9A139207238}" sibTransId="{15E3487A-B7DF-47BB-B0C7-7E42B74E0280}"/>
    <dgm:cxn modelId="{1E4F9C27-EDFF-4C90-9550-573A24A4ABAE}" srcId="{6EEDDAE3-906A-49D7-884C-7EB14A754DC7}" destId="{7035FA46-19D5-4614-801B-46408DA76F11}" srcOrd="0" destOrd="0" parTransId="{2FE996C0-FD7B-42F9-A6EB-3C9B60D29990}" sibTransId="{4EF84EFC-3A2A-4AD2-94D1-B7A13F90B4A9}"/>
    <dgm:cxn modelId="{228AB268-3E91-41B1-A3AF-64324C0FB826}" srcId="{2C16FEF1-FC50-4D58-A41A-05D650E56873}" destId="{2C14D97D-2DD3-4217-83D8-7282F3D4C0AD}" srcOrd="3" destOrd="0" parTransId="{080D87D9-BFCD-4DA2-9FFD-680B18F94A0A}" sibTransId="{1434502A-A494-419F-8AEC-E36AFC3F9F51}"/>
    <dgm:cxn modelId="{6DBD6E4C-3B43-4177-974E-4D2F91A821AC}" srcId="{2C16FEF1-FC50-4D58-A41A-05D650E56873}" destId="{A3E06F3C-475D-4E3D-9B23-3916DA6B149F}" srcOrd="1" destOrd="0" parTransId="{6BE2BBF2-ADB9-484E-A9DE-2354E46FF4F6}" sibTransId="{F8E48C29-A98B-4B8B-AA1E-406493F17AC1}"/>
    <dgm:cxn modelId="{517F9811-6697-4AC0-87D3-F092BCF9CE6A}" type="presOf" srcId="{97793737-2CFB-4B92-B1B4-19111CC70BB0}" destId="{46BD3ADB-60BD-414C-AC18-E5ABC825D2FD}" srcOrd="0" destOrd="0" presId="urn:microsoft.com/office/officeart/2005/8/layout/lProcess3"/>
    <dgm:cxn modelId="{74A7D9EE-9B02-4AC6-84B7-A802E2775D72}" type="presOf" srcId="{886882B4-9F9D-4F4D-8341-47DB78CB62AE}" destId="{ADCAB0EE-EB14-4D0D-9E6D-0C696E2E3BAB}" srcOrd="0" destOrd="0" presId="urn:microsoft.com/office/officeart/2005/8/layout/lProcess3"/>
    <dgm:cxn modelId="{D6B36034-EB7B-4CFB-AC04-299DFD5AE4CD}" type="presOf" srcId="{A933117C-08F3-4217-A04F-E0E6611AD869}" destId="{86333BC7-D7C6-4D2F-BE4A-AD1DB6529F54}" srcOrd="0" destOrd="0" presId="urn:microsoft.com/office/officeart/2005/8/layout/lProcess3"/>
    <dgm:cxn modelId="{44CF4E5E-6896-409A-9E46-7DB415F1A0C9}" type="presOf" srcId="{9DD9CBF6-EC30-4044-860C-B36916A6CA2D}" destId="{A764FDC4-6F0F-426B-8279-FD19B97E8DF0}" srcOrd="0" destOrd="0" presId="urn:microsoft.com/office/officeart/2005/8/layout/lProcess3"/>
    <dgm:cxn modelId="{44969A22-2DDF-4812-9D9C-DB8197EC5BC7}" srcId="{7FFBD7B5-FC1C-416A-8B2B-65B6A40158B8}" destId="{9CAEEF47-1E65-41B0-8CAA-B4845A18784D}" srcOrd="3" destOrd="0" parTransId="{9C4B90D5-EAFA-47F5-B5B1-44045659545A}" sibTransId="{0010E4C8-E258-4FE6-8A03-84724279EDD6}"/>
    <dgm:cxn modelId="{FBD97B5C-632C-4DE8-8ECA-D35640C24130}" srcId="{A3E06F3C-475D-4E3D-9B23-3916DA6B149F}" destId="{E8088A24-3877-4F64-A033-01762DCEA415}" srcOrd="0" destOrd="0" parTransId="{EE90A835-DA63-498A-9CD3-568BC91F5328}" sibTransId="{0AE9770B-A7B7-4245-A0E1-7B7D5A3CF99F}"/>
    <dgm:cxn modelId="{CFBE61ED-DDE2-43FA-B543-60EDA46B01E0}" type="presOf" srcId="{BEE33826-E748-4DED-925F-5EC6917D402E}" destId="{7B07E071-BB45-4F5E-A675-537522F5559C}" srcOrd="0" destOrd="0" presId="urn:microsoft.com/office/officeart/2005/8/layout/lProcess3"/>
    <dgm:cxn modelId="{17213F00-A39F-4ADC-A0C3-C790C8065D56}" srcId="{7FFBD7B5-FC1C-416A-8B2B-65B6A40158B8}" destId="{BEE33826-E748-4DED-925F-5EC6917D402E}" srcOrd="0" destOrd="0" parTransId="{89AC418C-1754-480A-9EE7-59B902E6C3C3}" sibTransId="{5DD60671-8E09-4C60-AAFF-67B7833D6F1E}"/>
    <dgm:cxn modelId="{50BE3643-5360-4AE5-BAA4-56BFDF76B811}" srcId="{A3E06F3C-475D-4E3D-9B23-3916DA6B149F}" destId="{9DD9CBF6-EC30-4044-860C-B36916A6CA2D}" srcOrd="3" destOrd="0" parTransId="{555D0D16-349B-4C67-86CD-80D005CA3314}" sibTransId="{ABF1102E-FE85-42B5-A6D5-4FA10A89FE5A}"/>
    <dgm:cxn modelId="{4708E945-A6EC-4CBF-A392-2796C6915451}" srcId="{2C14D97D-2DD3-4217-83D8-7282F3D4C0AD}" destId="{A933117C-08F3-4217-A04F-E0E6611AD869}" srcOrd="0" destOrd="0" parTransId="{ACF8728D-1FBF-4A49-BFC4-FCC25AEB81D9}" sibTransId="{57821F1F-0D99-46B5-8819-B33B59677399}"/>
    <dgm:cxn modelId="{871ACE73-A607-43F8-A396-3E53440509AA}" type="presOf" srcId="{D1AEF551-2320-423F-B233-6E92CEC3CB6D}" destId="{500BBC1F-D91D-4C90-8521-C566AF183831}" srcOrd="0" destOrd="0" presId="urn:microsoft.com/office/officeart/2005/8/layout/lProcess3"/>
    <dgm:cxn modelId="{7D3F04FD-789D-466E-8668-5C8248D4A850}" srcId="{2C16FEF1-FC50-4D58-A41A-05D650E56873}" destId="{7FFBD7B5-FC1C-416A-8B2B-65B6A40158B8}" srcOrd="0" destOrd="0" parTransId="{C1DBF6A2-309E-4788-B0AC-19A68529A12E}" sibTransId="{3E4D2D78-52B4-4F80-A98B-3E87520FE7E0}"/>
    <dgm:cxn modelId="{89A264E3-EDBD-4FF2-A58A-8E406CB88BD3}" type="presOf" srcId="{0D797A49-1B77-4425-A710-B15E488D976D}" destId="{E5DC1412-97D6-430D-A3C9-3E2C902CD2FC}" srcOrd="0" destOrd="0" presId="urn:microsoft.com/office/officeart/2005/8/layout/lProcess3"/>
    <dgm:cxn modelId="{5DFC0538-E8CF-4184-AF6D-92C715ECF493}" type="presOf" srcId="{7FFBD7B5-FC1C-416A-8B2B-65B6A40158B8}" destId="{2F5E823E-41E9-43FD-B5AB-5212A4A7C3C7}" srcOrd="0" destOrd="0" presId="urn:microsoft.com/office/officeart/2005/8/layout/lProcess3"/>
    <dgm:cxn modelId="{3C0C94AD-E699-40F4-AF89-E17A658E1F7B}" type="presOf" srcId="{062FD131-DA43-4561-9E7B-2E6757CED391}" destId="{432565F6-8800-4662-87DE-BB0A01893496}" srcOrd="0" destOrd="0" presId="urn:microsoft.com/office/officeart/2005/8/layout/lProcess3"/>
    <dgm:cxn modelId="{7CE3BD7D-9325-41F8-BA87-B9982C17C9AF}" type="presParOf" srcId="{FBCAF7A7-678F-4F6A-90D4-FC28AA1859FF}" destId="{E87B48E5-81BC-43DE-9F21-D9894C6433B5}" srcOrd="0" destOrd="0" presId="urn:microsoft.com/office/officeart/2005/8/layout/lProcess3"/>
    <dgm:cxn modelId="{4F747760-27C4-4FC4-A124-F427473FBB80}" type="presParOf" srcId="{E87B48E5-81BC-43DE-9F21-D9894C6433B5}" destId="{2F5E823E-41E9-43FD-B5AB-5212A4A7C3C7}" srcOrd="0" destOrd="0" presId="urn:microsoft.com/office/officeart/2005/8/layout/lProcess3"/>
    <dgm:cxn modelId="{D906F330-5769-49E6-A2C9-E42E32E2FA75}" type="presParOf" srcId="{E87B48E5-81BC-43DE-9F21-D9894C6433B5}" destId="{656054F0-0B4E-4E95-A741-81CCFAF425B3}" srcOrd="1" destOrd="0" presId="urn:microsoft.com/office/officeart/2005/8/layout/lProcess3"/>
    <dgm:cxn modelId="{E71EE8D7-6262-4AF4-A7D6-1D98D3054DAA}" type="presParOf" srcId="{E87B48E5-81BC-43DE-9F21-D9894C6433B5}" destId="{7B07E071-BB45-4F5E-A675-537522F5559C}" srcOrd="2" destOrd="0" presId="urn:microsoft.com/office/officeart/2005/8/layout/lProcess3"/>
    <dgm:cxn modelId="{CCCA334A-EA14-4F7C-AD8C-C993A3CA71FB}" type="presParOf" srcId="{E87B48E5-81BC-43DE-9F21-D9894C6433B5}" destId="{AC86A428-19E0-460D-93B3-A2E1B1F9A8EC}" srcOrd="3" destOrd="0" presId="urn:microsoft.com/office/officeart/2005/8/layout/lProcess3"/>
    <dgm:cxn modelId="{ECFEF8F1-1239-451D-83A9-D7F5B1366F27}" type="presParOf" srcId="{E87B48E5-81BC-43DE-9F21-D9894C6433B5}" destId="{432565F6-8800-4662-87DE-BB0A01893496}" srcOrd="4" destOrd="0" presId="urn:microsoft.com/office/officeart/2005/8/layout/lProcess3"/>
    <dgm:cxn modelId="{DBEBFCDA-3485-418F-80C8-44C446E97854}" type="presParOf" srcId="{E87B48E5-81BC-43DE-9F21-D9894C6433B5}" destId="{A1152CA5-357B-43C6-BADB-78FDD4D5BE05}" srcOrd="5" destOrd="0" presId="urn:microsoft.com/office/officeart/2005/8/layout/lProcess3"/>
    <dgm:cxn modelId="{8A474B21-7A34-498D-8AA8-E7E89D7A5844}" type="presParOf" srcId="{E87B48E5-81BC-43DE-9F21-D9894C6433B5}" destId="{500BBC1F-D91D-4C90-8521-C566AF183831}" srcOrd="6" destOrd="0" presId="urn:microsoft.com/office/officeart/2005/8/layout/lProcess3"/>
    <dgm:cxn modelId="{D961F4C9-C886-498D-BAD3-019F028E4536}" type="presParOf" srcId="{E87B48E5-81BC-43DE-9F21-D9894C6433B5}" destId="{C17E60B9-F16B-4E62-B432-39803839FF57}" srcOrd="7" destOrd="0" presId="urn:microsoft.com/office/officeart/2005/8/layout/lProcess3"/>
    <dgm:cxn modelId="{E6AC348E-8364-4257-8915-F54FA955FDE5}" type="presParOf" srcId="{E87B48E5-81BC-43DE-9F21-D9894C6433B5}" destId="{32D528C7-87C6-45E0-BE10-0BE27D1D826A}" srcOrd="8" destOrd="0" presId="urn:microsoft.com/office/officeart/2005/8/layout/lProcess3"/>
    <dgm:cxn modelId="{CC0E07E9-F4B5-4979-A11F-2EFD470103F5}" type="presParOf" srcId="{FBCAF7A7-678F-4F6A-90D4-FC28AA1859FF}" destId="{FDE98233-A815-44A2-BAFF-BBA13B4DB137}" srcOrd="1" destOrd="0" presId="urn:microsoft.com/office/officeart/2005/8/layout/lProcess3"/>
    <dgm:cxn modelId="{2A1B68A9-C357-4604-B4A6-333AD019A7FA}" type="presParOf" srcId="{FBCAF7A7-678F-4F6A-90D4-FC28AA1859FF}" destId="{95A04A39-18F9-46DF-B7AD-B780348CDB68}" srcOrd="2" destOrd="0" presId="urn:microsoft.com/office/officeart/2005/8/layout/lProcess3"/>
    <dgm:cxn modelId="{D3543E0A-BF09-4252-BB14-AEC6D953C646}" type="presParOf" srcId="{95A04A39-18F9-46DF-B7AD-B780348CDB68}" destId="{2C21C4A1-B93A-41C7-A151-ACE4684C9946}" srcOrd="0" destOrd="0" presId="urn:microsoft.com/office/officeart/2005/8/layout/lProcess3"/>
    <dgm:cxn modelId="{6F48D12E-4335-4440-8991-A670158304DB}" type="presParOf" srcId="{95A04A39-18F9-46DF-B7AD-B780348CDB68}" destId="{9F6DB4A0-36FB-45E1-973C-C6EE02E729FB}" srcOrd="1" destOrd="0" presId="urn:microsoft.com/office/officeart/2005/8/layout/lProcess3"/>
    <dgm:cxn modelId="{7F88ED63-A022-4910-AE1C-4487532D773F}" type="presParOf" srcId="{95A04A39-18F9-46DF-B7AD-B780348CDB68}" destId="{74958F35-7C40-433A-810E-67A2FF5DB1F1}" srcOrd="2" destOrd="0" presId="urn:microsoft.com/office/officeart/2005/8/layout/lProcess3"/>
    <dgm:cxn modelId="{AFDE5034-5DE5-4FC3-A2F2-3107FE40752F}" type="presParOf" srcId="{95A04A39-18F9-46DF-B7AD-B780348CDB68}" destId="{B7204F88-762E-45CF-9027-08AB5FEF5917}" srcOrd="3" destOrd="0" presId="urn:microsoft.com/office/officeart/2005/8/layout/lProcess3"/>
    <dgm:cxn modelId="{C7FD35F2-E8F6-48FC-956A-7DD2366B81D6}" type="presParOf" srcId="{95A04A39-18F9-46DF-B7AD-B780348CDB68}" destId="{6ABB00ED-C7A6-48D0-995E-41C09E93848E}" srcOrd="4" destOrd="0" presId="urn:microsoft.com/office/officeart/2005/8/layout/lProcess3"/>
    <dgm:cxn modelId="{346D13DE-8F3E-4727-BD8D-586CCE2A2AA9}" type="presParOf" srcId="{95A04A39-18F9-46DF-B7AD-B780348CDB68}" destId="{1BA46BE6-4FDE-4650-A1CD-17B617446B04}" srcOrd="5" destOrd="0" presId="urn:microsoft.com/office/officeart/2005/8/layout/lProcess3"/>
    <dgm:cxn modelId="{5D6E5630-9D80-4CB4-B8B7-51334B50F4A0}" type="presParOf" srcId="{95A04A39-18F9-46DF-B7AD-B780348CDB68}" destId="{937CDD4E-D10A-4331-AEE8-232808DF1CAE}" srcOrd="6" destOrd="0" presId="urn:microsoft.com/office/officeart/2005/8/layout/lProcess3"/>
    <dgm:cxn modelId="{16E8C2A0-DB09-4CDB-81C4-9BD8221577E4}" type="presParOf" srcId="{95A04A39-18F9-46DF-B7AD-B780348CDB68}" destId="{FF5B421B-4322-42FC-AAD9-AE331DABBFAC}" srcOrd="7" destOrd="0" presId="urn:microsoft.com/office/officeart/2005/8/layout/lProcess3"/>
    <dgm:cxn modelId="{DC31A96E-C2EF-4ABE-8E32-5E3B0E1DF5C6}" type="presParOf" srcId="{95A04A39-18F9-46DF-B7AD-B780348CDB68}" destId="{A764FDC4-6F0F-426B-8279-FD19B97E8DF0}" srcOrd="8" destOrd="0" presId="urn:microsoft.com/office/officeart/2005/8/layout/lProcess3"/>
    <dgm:cxn modelId="{811FC657-D1C8-4300-949E-FE1BE29A5DEA}" type="presParOf" srcId="{FBCAF7A7-678F-4F6A-90D4-FC28AA1859FF}" destId="{68E5A04C-F6C2-42F5-B7EA-2D044E3ED7D0}" srcOrd="3" destOrd="0" presId="urn:microsoft.com/office/officeart/2005/8/layout/lProcess3"/>
    <dgm:cxn modelId="{1FC6B703-4694-4B59-B970-F2903EC016CB}" type="presParOf" srcId="{FBCAF7A7-678F-4F6A-90D4-FC28AA1859FF}" destId="{CD07EA55-E6B9-4E65-B091-DCB99DCC9A23}" srcOrd="4" destOrd="0" presId="urn:microsoft.com/office/officeart/2005/8/layout/lProcess3"/>
    <dgm:cxn modelId="{25311EAE-5E6A-4592-953B-CF92B9F42088}" type="presParOf" srcId="{CD07EA55-E6B9-4E65-B091-DCB99DCC9A23}" destId="{442E8E4A-CCB8-40E1-97FF-5C3ED57F6C06}" srcOrd="0" destOrd="0" presId="urn:microsoft.com/office/officeart/2005/8/layout/lProcess3"/>
    <dgm:cxn modelId="{955591DE-C986-4F7E-96E3-1E794D12C36D}" type="presParOf" srcId="{CD07EA55-E6B9-4E65-B091-DCB99DCC9A23}" destId="{19CDB59A-4DC3-4A3C-B7FB-D7D4F85BB6D6}" srcOrd="1" destOrd="0" presId="urn:microsoft.com/office/officeart/2005/8/layout/lProcess3"/>
    <dgm:cxn modelId="{EA4A61C7-A273-4C93-B5FB-798A5FF10B24}" type="presParOf" srcId="{CD07EA55-E6B9-4E65-B091-DCB99DCC9A23}" destId="{61CB34B2-3FB0-437D-999A-547DA4618DDB}" srcOrd="2" destOrd="0" presId="urn:microsoft.com/office/officeart/2005/8/layout/lProcess3"/>
    <dgm:cxn modelId="{50C13C11-8C32-4F89-8161-E1E11C58A019}" type="presParOf" srcId="{CD07EA55-E6B9-4E65-B091-DCB99DCC9A23}" destId="{95428121-7525-4BF5-B0DE-AA61CA45A1FD}" srcOrd="3" destOrd="0" presId="urn:microsoft.com/office/officeart/2005/8/layout/lProcess3"/>
    <dgm:cxn modelId="{9A6DD5B0-03D3-4012-98C5-06436ED47A12}" type="presParOf" srcId="{CD07EA55-E6B9-4E65-B091-DCB99DCC9A23}" destId="{ADCAB0EE-EB14-4D0D-9E6D-0C696E2E3BAB}" srcOrd="4" destOrd="0" presId="urn:microsoft.com/office/officeart/2005/8/layout/lProcess3"/>
    <dgm:cxn modelId="{4548DCB8-EA03-4851-898A-89F14EDA8873}" type="presParOf" srcId="{FBCAF7A7-678F-4F6A-90D4-FC28AA1859FF}" destId="{3BFE88D2-47D5-48DD-817E-93E6525EA256}" srcOrd="5" destOrd="0" presId="urn:microsoft.com/office/officeart/2005/8/layout/lProcess3"/>
    <dgm:cxn modelId="{FE438C3D-44A6-4264-9E29-2DA107EE30E0}" type="presParOf" srcId="{FBCAF7A7-678F-4F6A-90D4-FC28AA1859FF}" destId="{777CED61-BE73-445D-973F-5F3C5E644274}" srcOrd="6" destOrd="0" presId="urn:microsoft.com/office/officeart/2005/8/layout/lProcess3"/>
    <dgm:cxn modelId="{BE5BC525-E418-43C2-86FE-1B1CE6129519}" type="presParOf" srcId="{777CED61-BE73-445D-973F-5F3C5E644274}" destId="{08F3CBFD-602D-47B5-95C0-9FE4D1C312AB}" srcOrd="0" destOrd="0" presId="urn:microsoft.com/office/officeart/2005/8/layout/lProcess3"/>
    <dgm:cxn modelId="{461720D3-062E-4638-9F41-CEDE56924A51}" type="presParOf" srcId="{777CED61-BE73-445D-973F-5F3C5E644274}" destId="{5E4BAEF3-E37B-4A9F-BF18-FB89AC7EB555}" srcOrd="1" destOrd="0" presId="urn:microsoft.com/office/officeart/2005/8/layout/lProcess3"/>
    <dgm:cxn modelId="{C530C0BF-F73F-4926-906F-BA1671F91EAD}" type="presParOf" srcId="{777CED61-BE73-445D-973F-5F3C5E644274}" destId="{86333BC7-D7C6-4D2F-BE4A-AD1DB6529F54}" srcOrd="2" destOrd="0" presId="urn:microsoft.com/office/officeart/2005/8/layout/lProcess3"/>
    <dgm:cxn modelId="{3CD55A84-C55E-4C1D-BAE0-D7C14E409527}" type="presParOf" srcId="{777CED61-BE73-445D-973F-5F3C5E644274}" destId="{E362E045-AAB8-4C84-AA64-91D9F0217CED}" srcOrd="3" destOrd="0" presId="urn:microsoft.com/office/officeart/2005/8/layout/lProcess3"/>
    <dgm:cxn modelId="{D1CFEBC1-AB61-4E6C-91D8-5F41BC31CB47}" type="presParOf" srcId="{777CED61-BE73-445D-973F-5F3C5E644274}" destId="{46BD3ADB-60BD-414C-AC18-E5ABC825D2FD}" srcOrd="4" destOrd="0" presId="urn:microsoft.com/office/officeart/2005/8/layout/lProcess3"/>
    <dgm:cxn modelId="{A636556B-818C-4AE4-9802-1D5AF98E82ED}" type="presParOf" srcId="{FBCAF7A7-678F-4F6A-90D4-FC28AA1859FF}" destId="{8F629631-F054-4BC0-9DDA-CE31D3FE8BB5}" srcOrd="7" destOrd="0" presId="urn:microsoft.com/office/officeart/2005/8/layout/lProcess3"/>
    <dgm:cxn modelId="{84CFB65E-7971-4093-B1C9-0C15FE38777C}" type="presParOf" srcId="{FBCAF7A7-678F-4F6A-90D4-FC28AA1859FF}" destId="{2B4A1470-F60A-40F2-B3E1-8D5E5B8D5F5A}" srcOrd="8" destOrd="0" presId="urn:microsoft.com/office/officeart/2005/8/layout/lProcess3"/>
    <dgm:cxn modelId="{5E20ECE7-C312-4811-A3E8-BA09D3FF8879}" type="presParOf" srcId="{2B4A1470-F60A-40F2-B3E1-8D5E5B8D5F5A}" destId="{7E6DA61D-E720-4C7A-9662-0B6A28CF0ED8}" srcOrd="0" destOrd="0" presId="urn:microsoft.com/office/officeart/2005/8/layout/lProcess3"/>
    <dgm:cxn modelId="{46527CC1-4CF2-4614-A076-03EF0AB80CE8}" type="presParOf" srcId="{2B4A1470-F60A-40F2-B3E1-8D5E5B8D5F5A}" destId="{BF848769-2016-4895-949A-19F44C0FF037}" srcOrd="1" destOrd="0" presId="urn:microsoft.com/office/officeart/2005/8/layout/lProcess3"/>
    <dgm:cxn modelId="{7248E33A-236A-4A4B-B95B-CAAF45DD2C5E}" type="presParOf" srcId="{2B4A1470-F60A-40F2-B3E1-8D5E5B8D5F5A}" destId="{E5DC1412-97D6-430D-A3C9-3E2C902CD2FC}" srcOrd="2" destOrd="0" presId="urn:microsoft.com/office/officeart/2005/8/layout/lProcess3"/>
    <dgm:cxn modelId="{D4045EEB-46FA-4B76-B6BB-946DC2D006F7}" type="presParOf" srcId="{2B4A1470-F60A-40F2-B3E1-8D5E5B8D5F5A}" destId="{65835F6F-3230-4E06-B3A8-2C5254FE5A11}" srcOrd="3" destOrd="0" presId="urn:microsoft.com/office/officeart/2005/8/layout/lProcess3"/>
    <dgm:cxn modelId="{252C6215-873A-4F66-863B-4B424BA8C398}" type="presParOf" srcId="{2B4A1470-F60A-40F2-B3E1-8D5E5B8D5F5A}" destId="{31902E1B-2B19-4560-BB9A-5D13D45C0D49}" srcOrd="4" destOrd="0" presId="urn:microsoft.com/office/officeart/2005/8/layout/lProcess3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8BCB0-6E82-4D5D-A02A-C69277D76250}">
      <dsp:nvSpPr>
        <dsp:cNvPr id="0" name=""/>
        <dsp:cNvSpPr/>
      </dsp:nvSpPr>
      <dsp:spPr>
        <a:xfrm>
          <a:off x="4650" y="316900"/>
          <a:ext cx="3968140" cy="992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Технологичное общество</a:t>
          </a:r>
          <a:endParaRPr lang="ru-RU" sz="3000" kern="1200" dirty="0"/>
        </a:p>
      </dsp:txBody>
      <dsp:txXfrm>
        <a:off x="33706" y="345956"/>
        <a:ext cx="3910028" cy="933923"/>
      </dsp:txXfrm>
    </dsp:sp>
    <dsp:sp modelId="{E1C65E9F-1E3B-4CCB-AF84-2354BBDC21B9}">
      <dsp:nvSpPr>
        <dsp:cNvPr id="0" name=""/>
        <dsp:cNvSpPr/>
      </dsp:nvSpPr>
      <dsp:spPr>
        <a:xfrm rot="5400000">
          <a:off x="1901917" y="1395738"/>
          <a:ext cx="173606" cy="1736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E2BE7D-F0FF-4B4A-B2BD-98DFCAF56FBF}">
      <dsp:nvSpPr>
        <dsp:cNvPr id="0" name=""/>
        <dsp:cNvSpPr/>
      </dsp:nvSpPr>
      <dsp:spPr>
        <a:xfrm>
          <a:off x="4650" y="1656147"/>
          <a:ext cx="3968140" cy="992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3706" y="1685203"/>
        <a:ext cx="3910028" cy="933923"/>
      </dsp:txXfrm>
    </dsp:sp>
    <dsp:sp modelId="{9DC7AAE3-8B05-4074-B54E-AA9CDB7F37A8}">
      <dsp:nvSpPr>
        <dsp:cNvPr id="0" name=""/>
        <dsp:cNvSpPr/>
      </dsp:nvSpPr>
      <dsp:spPr>
        <a:xfrm rot="5400000">
          <a:off x="1901917" y="2734985"/>
          <a:ext cx="173606" cy="1736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DDA3D8-9E67-4225-BAB6-288689072B25}">
      <dsp:nvSpPr>
        <dsp:cNvPr id="0" name=""/>
        <dsp:cNvSpPr/>
      </dsp:nvSpPr>
      <dsp:spPr>
        <a:xfrm>
          <a:off x="4650" y="2995395"/>
          <a:ext cx="3968140" cy="992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0" kern="1200" dirty="0" smtClean="0"/>
            <a:t>Линейно структурированные конспекты </a:t>
          </a:r>
          <a:endParaRPr lang="ru-RU" sz="2300" i="0" kern="1200" dirty="0"/>
        </a:p>
      </dsp:txBody>
      <dsp:txXfrm>
        <a:off x="33706" y="3024451"/>
        <a:ext cx="3910028" cy="933923"/>
      </dsp:txXfrm>
    </dsp:sp>
    <dsp:sp modelId="{85242DC3-A66E-4D0B-B76D-366DAC39A0A5}">
      <dsp:nvSpPr>
        <dsp:cNvPr id="0" name=""/>
        <dsp:cNvSpPr/>
      </dsp:nvSpPr>
      <dsp:spPr>
        <a:xfrm>
          <a:off x="4528330" y="316900"/>
          <a:ext cx="3968140" cy="992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Информационное общество</a:t>
          </a:r>
          <a:endParaRPr lang="ru-RU" sz="3000" kern="1200" dirty="0"/>
        </a:p>
      </dsp:txBody>
      <dsp:txXfrm>
        <a:off x="4557386" y="345956"/>
        <a:ext cx="3910028" cy="933923"/>
      </dsp:txXfrm>
    </dsp:sp>
    <dsp:sp modelId="{E76912A6-731F-4E02-9CCB-C6046961B168}">
      <dsp:nvSpPr>
        <dsp:cNvPr id="0" name=""/>
        <dsp:cNvSpPr/>
      </dsp:nvSpPr>
      <dsp:spPr>
        <a:xfrm rot="5400000">
          <a:off x="6425598" y="1395738"/>
          <a:ext cx="173606" cy="1736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1A498A-7AD4-4B33-9875-89186E9DDC61}">
      <dsp:nvSpPr>
        <dsp:cNvPr id="0" name=""/>
        <dsp:cNvSpPr/>
      </dsp:nvSpPr>
      <dsp:spPr>
        <a:xfrm>
          <a:off x="4528330" y="1656147"/>
          <a:ext cx="3968140" cy="992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Обработка информации</a:t>
          </a:r>
          <a:endParaRPr lang="ru-RU" sz="2300" kern="1200" dirty="0"/>
        </a:p>
      </dsp:txBody>
      <dsp:txXfrm>
        <a:off x="4557386" y="1685203"/>
        <a:ext cx="3910028" cy="933923"/>
      </dsp:txXfrm>
    </dsp:sp>
    <dsp:sp modelId="{3469344D-33D2-4DCB-85EC-49C45FF3C9E3}">
      <dsp:nvSpPr>
        <dsp:cNvPr id="0" name=""/>
        <dsp:cNvSpPr/>
      </dsp:nvSpPr>
      <dsp:spPr>
        <a:xfrm rot="5400000">
          <a:off x="6425598" y="2734985"/>
          <a:ext cx="173606" cy="1736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816424-D854-4F40-99D0-E9C4357CEE18}">
      <dsp:nvSpPr>
        <dsp:cNvPr id="0" name=""/>
        <dsp:cNvSpPr/>
      </dsp:nvSpPr>
      <dsp:spPr>
        <a:xfrm>
          <a:off x="4528330" y="2995395"/>
          <a:ext cx="3968140" cy="992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0" kern="1200" dirty="0" smtClean="0"/>
            <a:t>Картирование мышления </a:t>
          </a:r>
          <a:endParaRPr lang="ru-RU" sz="2300" i="0" kern="1200" dirty="0"/>
        </a:p>
      </dsp:txBody>
      <dsp:txXfrm>
        <a:off x="4557386" y="3024451"/>
        <a:ext cx="3910028" cy="933923"/>
      </dsp:txXfrm>
    </dsp:sp>
    <dsp:sp modelId="{5208BF30-7209-4D37-80D8-962F1FB79D0B}">
      <dsp:nvSpPr>
        <dsp:cNvPr id="0" name=""/>
        <dsp:cNvSpPr/>
      </dsp:nvSpPr>
      <dsp:spPr>
        <a:xfrm rot="5400000">
          <a:off x="6425598" y="4074233"/>
          <a:ext cx="173606" cy="17360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5E074B-0B9F-48EA-B2FA-B62091A7A021}">
      <dsp:nvSpPr>
        <dsp:cNvPr id="0" name=""/>
        <dsp:cNvSpPr/>
      </dsp:nvSpPr>
      <dsp:spPr>
        <a:xfrm>
          <a:off x="4528330" y="4334642"/>
          <a:ext cx="3968140" cy="992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Креативное</a:t>
          </a:r>
          <a:r>
            <a:rPr lang="ru-RU" sz="2300" kern="1200" dirty="0" smtClean="0"/>
            <a:t> мышление</a:t>
          </a:r>
          <a:endParaRPr lang="ru-RU" sz="2300" kern="1200" dirty="0"/>
        </a:p>
      </dsp:txBody>
      <dsp:txXfrm>
        <a:off x="4557386" y="4363698"/>
        <a:ext cx="3910028" cy="933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1083F-A5FF-499C-A43D-7058370D6FC7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B8EE0-7AC5-4988-BD3C-96097A076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6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B8EE0-7AC5-4988-BD3C-96097A0769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22F2E25-009D-4F0F-803D-A1D36E8FF01B}" type="datetimeFigureOut">
              <a:rPr lang="ru-RU" smtClean="0"/>
              <a:pPr/>
              <a:t>11.06.2013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95F7A4B-392B-482E-A06D-166A3012E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new=104&amp;v=pzxxo6ha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meister.com/ru/233196574/_" TargetMode="External"/><Relationship Id="rId2" Type="http://schemas.openxmlformats.org/officeDocument/2006/relationships/hyperlink" Target="http://www.mindmeister.com/ru/233198985/_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arningapps.org/display?v=py1ufu5qc" TargetMode="External"/><Relationship Id="rId4" Type="http://schemas.openxmlformats.org/officeDocument/2006/relationships/hyperlink" Target="http://www.text2mindmap.com/flashversion/index2.php?map=rcPxs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-manager.ru/article/what_is_mindmaps" TargetMode="External"/><Relationship Id="rId2" Type="http://schemas.openxmlformats.org/officeDocument/2006/relationships/hyperlink" Target="http://manprogress.com/ru/methods/materialization-idea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ndmap.ru/stat/feod.htm" TargetMode="External"/><Relationship Id="rId5" Type="http://schemas.openxmlformats.org/officeDocument/2006/relationships/hyperlink" Target="http://perevodik.net/ru/posts/31/" TargetMode="External"/><Relationship Id="rId4" Type="http://schemas.openxmlformats.org/officeDocument/2006/relationships/hyperlink" Target="http://bzzn.ru/article/mentalnie_karti_-_chto_et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4582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6700" dirty="0" smtClean="0"/>
              <a:t>«Карта ума»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dirty="0"/>
              <a:t> </a:t>
            </a:r>
          </a:p>
        </p:txBody>
      </p:sp>
      <p:pic>
        <p:nvPicPr>
          <p:cNvPr id="4" name="Рисунок 3" descr="us_7-2-560d1-4f18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4071942"/>
            <a:ext cx="5643602" cy="2434495"/>
          </a:xfrm>
          <a:prstGeom prst="rect">
            <a:avLst/>
          </a:prstGeom>
          <a:effectLst/>
        </p:spPr>
      </p:pic>
      <p:sp>
        <p:nvSpPr>
          <p:cNvPr id="5" name="TextBox 4"/>
          <p:cNvSpPr txBox="1"/>
          <p:nvPr/>
        </p:nvSpPr>
        <p:spPr>
          <a:xfrm>
            <a:off x="0" y="157161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Приложение к мастер-классу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8926" y="2214554"/>
            <a:ext cx="598112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Автор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Ифанова Елена Валерьевна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Музыкальный руководитель высшей категории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ГКУЗ ВО «Детский санаторий № 3 г. Владимира»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0496" y="648866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18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850106"/>
          </a:xfrm>
        </p:spPr>
        <p:txBody>
          <a:bodyPr/>
          <a:lstStyle/>
          <a:p>
            <a:pPr algn="ctr"/>
            <a:r>
              <a:rPr lang="ru-RU" dirty="0" smtClean="0"/>
              <a:t>Обучение</a:t>
            </a:r>
            <a:endParaRPr lang="ru-RU" dirty="0"/>
          </a:p>
        </p:txBody>
      </p:sp>
      <p:pic>
        <p:nvPicPr>
          <p:cNvPr id="4" name="Объект 3" descr="Ментальные карты: что это и как они помогают при подготовке к экзаменам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57224" y="1571612"/>
            <a:ext cx="7500990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296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Простой</a:t>
            </a:r>
            <a:r>
              <a:rPr lang="ru-RU" b="1" dirty="0"/>
              <a:t>, эффективный </a:t>
            </a:r>
            <a:r>
              <a:rPr lang="ru-RU" b="1" dirty="0" smtClean="0"/>
              <a:t>способ </a:t>
            </a:r>
            <a:r>
              <a:rPr lang="ru-RU" b="1" dirty="0"/>
              <a:t>подготовки к экзаменам.</a:t>
            </a:r>
            <a:r>
              <a:rPr lang="ru-RU" dirty="0"/>
              <a:t> 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Математика –карта по основным формулам</a:t>
            </a:r>
          </a:p>
          <a:p>
            <a:r>
              <a:rPr lang="ru-RU" dirty="0" smtClean="0"/>
              <a:t>Английский – правила и исключения из них</a:t>
            </a:r>
          </a:p>
          <a:p>
            <a:r>
              <a:rPr lang="ru-RU" dirty="0" smtClean="0"/>
              <a:t>Подготовка к сочинению, написание статьи – основные ключевые темы</a:t>
            </a:r>
          </a:p>
          <a:p>
            <a:endParaRPr lang="ru-RU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642910" y="4500570"/>
            <a:ext cx="8043890" cy="209288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сдачи экзамена на 5  достаточно лишь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составить карты по содержанию билетов,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или по основным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темам,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один, только один раз, просмотреть их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перед экзаменом.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798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Ставить цели и </a:t>
            </a:r>
            <a:br>
              <a:rPr lang="ru-RU" b="1" dirty="0" smtClean="0"/>
            </a:br>
            <a:r>
              <a:rPr lang="ru-RU" b="1" dirty="0" smtClean="0"/>
              <a:t>планировать свое время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7602563" cy="4557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251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Планировать проекты</a:t>
            </a:r>
            <a:br>
              <a:rPr lang="ru-RU" b="1" dirty="0" smtClean="0"/>
            </a:br>
            <a:r>
              <a:rPr lang="ru-RU" b="1" dirty="0" smtClean="0"/>
              <a:t> и управлять ими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25112"/>
          </a:xfrm>
        </p:spPr>
        <p:txBody>
          <a:bodyPr/>
          <a:lstStyle/>
          <a:p>
            <a:r>
              <a:rPr lang="ru-RU" dirty="0" smtClean="0"/>
              <a:t>Способность разбить сложный проект на простые и понятные составляющие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031976"/>
            <a:ext cx="5000660" cy="3284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37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Работа с воспоминаниями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2786082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dirty="0"/>
              <a:t>Творческая фиксация </a:t>
            </a:r>
            <a:r>
              <a:rPr lang="ru-RU" dirty="0" smtClean="0"/>
              <a:t>воспоминаний (рефлексия)</a:t>
            </a:r>
          </a:p>
          <a:p>
            <a:r>
              <a:rPr lang="ru-RU" dirty="0" smtClean="0"/>
              <a:t>Коллаж из фотографий, рисунков, вырезок из газет, проездных билетиков и природных материалов</a:t>
            </a:r>
            <a:endParaRPr lang="ru-RU" dirty="0"/>
          </a:p>
        </p:txBody>
      </p:sp>
      <p:pic>
        <p:nvPicPr>
          <p:cNvPr id="5" name="Рисунок 4" descr="mindmap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714752"/>
            <a:ext cx="4250038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706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Как сделать?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>
            <a:normAutofit/>
          </a:bodyPr>
          <a:lstStyle/>
          <a:p>
            <a:r>
              <a:rPr lang="ru-RU" dirty="0"/>
              <a:t>Главная тема </a:t>
            </a:r>
            <a:r>
              <a:rPr lang="ru-RU" dirty="0" smtClean="0"/>
              <a:t> - в </a:t>
            </a:r>
            <a:r>
              <a:rPr lang="ru-RU" dirty="0"/>
              <a:t>центре </a:t>
            </a:r>
            <a:r>
              <a:rPr lang="ru-RU" dirty="0" smtClean="0"/>
              <a:t>листа</a:t>
            </a:r>
          </a:p>
          <a:p>
            <a:r>
              <a:rPr lang="ru-RU" dirty="0" smtClean="0"/>
              <a:t>Вместо фраз - ключевые слова</a:t>
            </a:r>
          </a:p>
          <a:p>
            <a:r>
              <a:rPr lang="ru-RU" dirty="0" smtClean="0"/>
              <a:t>Слова - на </a:t>
            </a:r>
            <a:r>
              <a:rPr lang="ru-RU" dirty="0"/>
              <a:t>веточках, которые отходят от центра (главной темы)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основным веткам добавляются </a:t>
            </a:r>
            <a:r>
              <a:rPr lang="ru-RU" dirty="0" smtClean="0"/>
              <a:t>картинки</a:t>
            </a:r>
          </a:p>
          <a:p>
            <a:r>
              <a:rPr lang="ru-RU" dirty="0" smtClean="0"/>
              <a:t>Все повторяемые элементы  - одним символом. (Чем проще, тем лучше)</a:t>
            </a:r>
          </a:p>
          <a:p>
            <a:r>
              <a:rPr lang="ru-RU" dirty="0" smtClean="0"/>
              <a:t>Все сложные понятия своди к простым.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5643578"/>
            <a:ext cx="8143932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Дойди до элементарного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и увидишь море новых возможностей.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36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928694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b="1" dirty="0" smtClean="0"/>
              <a:t>Правила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2886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Бумагу лучше брать белую, нелинованную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Расположить горизонтально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Слова располагать на веточках сверху.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 одной ветке – одно ключевое слово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Структура карты радиальная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Выделяйте разные ветки разными цветами</a:t>
            </a:r>
          </a:p>
          <a:p>
            <a:pPr>
              <a:buNone/>
            </a:pPr>
            <a:r>
              <a:rPr lang="ru-RU" dirty="0" smtClean="0"/>
              <a:t>(так видны основные информационные блоки)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Пишите печатными буквами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Длина ветки должна равняться длине слова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5643578"/>
            <a:ext cx="8143932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Используйте как можно больше картинок –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творите!</a:t>
            </a:r>
          </a:p>
        </p:txBody>
      </p:sp>
    </p:spTree>
    <p:extLst>
      <p:ext uri="{BB962C8B-B14F-4D97-AF65-F5344CB8AC3E}">
        <p14:creationId xmlns:p14="http://schemas.microsoft.com/office/powerpoint/2010/main" xmlns="" val="137231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нтальная карта проекта 'Личное развитие'"/>
          <p:cNvPicPr/>
          <p:nvPr/>
        </p:nvPicPr>
        <p:blipFill>
          <a:blip r:embed="rId2"/>
          <a:srcRect b="7500"/>
          <a:stretch>
            <a:fillRect/>
          </a:stretch>
        </p:blipFill>
        <p:spPr bwMode="auto">
          <a:xfrm>
            <a:off x="357158" y="1000108"/>
            <a:ext cx="8786842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928694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b="1" dirty="0" smtClean="0"/>
              <a:t>Карта личного развития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8750" r="3320" b="8750"/>
          <a:stretch>
            <a:fillRect/>
          </a:stretch>
        </p:blipFill>
        <p:spPr bwMode="auto">
          <a:xfrm>
            <a:off x="0" y="1571588"/>
            <a:ext cx="914400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 </a:t>
            </a:r>
            <a:r>
              <a:rPr lang="ru-RU" b="1" dirty="0" smtClean="0"/>
              <a:t>Бесплатный сервис </a:t>
            </a:r>
            <a:r>
              <a:rPr lang="en-US" b="1" dirty="0" smtClean="0"/>
              <a:t>TEXT2MINDMAP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t="10000" r="3320" b="8750"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Пробуем!</a:t>
            </a:r>
            <a:br>
              <a:rPr lang="ru-RU" dirty="0" smtClean="0"/>
            </a:br>
            <a:r>
              <a:rPr lang="ru-RU" sz="2700" dirty="0" smtClean="0"/>
              <a:t>Бесплатно! Без регистрации! Можно распечатать!</a:t>
            </a:r>
            <a:endParaRPr lang="ru-RU" sz="2700" dirty="0"/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/>
          <a:srcRect t="8699" b="5624"/>
          <a:stretch>
            <a:fillRect/>
          </a:stretch>
        </p:blipFill>
        <p:spPr bwMode="auto">
          <a:xfrm>
            <a:off x="428596" y="2214530"/>
            <a:ext cx="8358246" cy="46434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1571612"/>
            <a:ext cx="7215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http://learningapps.org/display?new=104&amp;v=pzxxo6haa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143008"/>
          <a:ext cx="9144000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/>
          <a:lstStyle/>
          <a:p>
            <a:pPr algn="ctr"/>
            <a:r>
              <a:rPr lang="ru-RU" b="1" dirty="0" smtClean="0"/>
              <a:t>Что это?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643314"/>
            <a:ext cx="698955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Динамические паузы</a:t>
            </a:r>
            <a:endParaRPr lang="ru-RU" sz="2000" b="1" dirty="0" smtClean="0">
              <a:latin typeface="+mj-lt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http://www.mindmeister.com/ru/233198985/_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Мои ментальные карты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571612"/>
            <a:ext cx="753603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Проект «Спящая красавица»</a:t>
            </a:r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http://www.mindmeister.com/ru/233196574/_#</a:t>
            </a:r>
            <a:r>
              <a:rPr lang="en-US" dirty="0" smtClean="0">
                <a:hlinkClick r:id="rId3"/>
              </a:rPr>
              <a:t>info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http://www.text2mindmap.com/flashversion/index2.php?map=rcPxsU</a:t>
            </a: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14348" y="5143512"/>
            <a:ext cx="48798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Мой отпуск</a:t>
            </a:r>
          </a:p>
          <a:p>
            <a:endParaRPr lang="ru-RU" dirty="0" smtClean="0"/>
          </a:p>
          <a:p>
            <a:r>
              <a:rPr lang="en-US" dirty="0" smtClean="0">
                <a:hlinkClick r:id="rId5"/>
              </a:rPr>
              <a:t>http://learningapps.org/display?v=py1ufu5qc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Спасибо</a:t>
            </a:r>
            <a:r>
              <a:rPr lang="ru-RU" dirty="0" smtClean="0"/>
              <a:t> </a:t>
            </a:r>
            <a:r>
              <a:rPr lang="ru-RU" b="1" dirty="0" smtClean="0"/>
              <a:t>за</a:t>
            </a:r>
            <a:r>
              <a:rPr lang="ru-RU" dirty="0" smtClean="0"/>
              <a:t> </a:t>
            </a:r>
            <a:r>
              <a:rPr lang="ru-RU" b="1" dirty="0" smtClean="0"/>
              <a:t>внимание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Содержимое 3"/>
          <p:cNvSpPr txBox="1">
            <a:spLocks noGrp="1"/>
          </p:cNvSpPr>
          <p:nvPr>
            <p:ph idx="1"/>
          </p:nvPr>
        </p:nvSpPr>
        <p:spPr>
          <a:xfrm>
            <a:off x="357158" y="1857364"/>
            <a:ext cx="842968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dirty="0" smtClean="0"/>
          </a:p>
          <a:p>
            <a:r>
              <a:rPr lang="en-US" dirty="0" smtClean="0">
                <a:hlinkClick r:id="rId2"/>
              </a:rPr>
              <a:t>http://manprogress.com/ru/methods/materialization-ideas.html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http://www.mind-manager.ru/article/what_is_mindmaps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http://bzzn.ru/article/mentalnie_karti_-_chto_eto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http://perevodik.net/ru/posts/31/</a:t>
            </a:r>
            <a:endParaRPr lang="ru-RU" u="sng" dirty="0" smtClean="0"/>
          </a:p>
          <a:p>
            <a:r>
              <a:rPr lang="ru-RU" u="sng" dirty="0" smtClean="0">
                <a:hlinkClick r:id="rId6"/>
              </a:rPr>
              <a:t>http://mindmap.ru/stat/feod.htm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37037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ru-RU" b="1" dirty="0" smtClean="0"/>
              <a:t>Где мы?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429684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управление информацией?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58246" cy="17859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3000" dirty="0" smtClean="0"/>
              <a:t>Создание новых связей в мозге и их использование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sz="3000" dirty="0" smtClean="0"/>
              <a:t>Часто используемые связи устойчивы, остальные подвержены распаду</a:t>
            </a: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3571876"/>
            <a:ext cx="86757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*</a:t>
            </a:r>
            <a:r>
              <a:rPr lang="ru-RU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Чем отличается гений от обывателя?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4643446"/>
            <a:ext cx="8229600" cy="1685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800" dirty="0" smtClean="0"/>
              <a:t>Количеством этих связей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dirty="0" smtClean="0"/>
              <a:t>Это показало изучение мозга </a:t>
            </a:r>
          </a:p>
          <a:p>
            <a:pPr marL="342900" lvl="0" indent="-342900"/>
            <a:r>
              <a:rPr lang="ru-RU" sz="2800" dirty="0" smtClean="0"/>
              <a:t>	гениальных людей</a:t>
            </a:r>
            <a:endParaRPr lang="ru-RU" sz="2800" dirty="0"/>
          </a:p>
        </p:txBody>
      </p:sp>
      <p:pic>
        <p:nvPicPr>
          <p:cNvPr id="17410" name="Picture 2" descr="http://img.lady.ru/data/aphoto/0/5/b/51267/main/a60ecac15ba3d93b34811c15231c6bb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5" y="4097663"/>
            <a:ext cx="3286115" cy="276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069848"/>
          </a:xfrm>
        </p:spPr>
        <p:txBody>
          <a:bodyPr/>
          <a:lstStyle/>
          <a:p>
            <a:pPr algn="ctr"/>
            <a:r>
              <a:rPr lang="ru-RU" b="1" dirty="0" smtClean="0"/>
              <a:t>Что делать?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571612"/>
          <a:ext cx="8072494" cy="492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Почему?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65819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826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Технология «Ментальная карта»</a:t>
            </a:r>
            <a:endParaRPr lang="ru-RU" dirty="0"/>
          </a:p>
        </p:txBody>
      </p:sp>
      <p:pic>
        <p:nvPicPr>
          <p:cNvPr id="4" name="Объект 3" descr="Преимущества мозговых карт при подготовке к экзаменам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359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4398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Зачем?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или «Убиваем несколько зайцев»</a:t>
            </a:r>
            <a:endParaRPr lang="ru-RU" sz="31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2000240"/>
          <a:ext cx="8786842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965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428736"/>
          <a:ext cx="8929718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39784"/>
          </a:xfrm>
        </p:spPr>
        <p:txBody>
          <a:bodyPr/>
          <a:lstStyle/>
          <a:p>
            <a:pPr algn="ctr"/>
            <a:r>
              <a:rPr lang="ru-RU" b="1" dirty="0" smtClean="0"/>
              <a:t>Для чего?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3786190"/>
            <a:ext cx="2973094" cy="2807720"/>
          </a:xfrm>
          <a:prstGeom prst="rect">
            <a:avLst/>
          </a:prstGeom>
          <a:blipFill rotWithShape="0">
            <a:blip r:embed="rId6" cstate="print"/>
            <a:stretch>
              <a:fillRect/>
            </a:stretch>
          </a:blipFill>
          <a:ln w="76200"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801</TotalTime>
  <Words>564</Words>
  <Application>Microsoft Office PowerPoint</Application>
  <PresentationFormat>Экран (4:3)</PresentationFormat>
  <Paragraphs>136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 «Карта ума»  </vt:lpstr>
      <vt:lpstr>Что это?</vt:lpstr>
      <vt:lpstr>Где мы?</vt:lpstr>
      <vt:lpstr>Что такое управление информацией? </vt:lpstr>
      <vt:lpstr>Что делать?</vt:lpstr>
      <vt:lpstr>Почему?</vt:lpstr>
      <vt:lpstr>Технология «Ментальная карта»</vt:lpstr>
      <vt:lpstr>Зачем? или «Убиваем несколько зайцев»</vt:lpstr>
      <vt:lpstr>Для чего?</vt:lpstr>
      <vt:lpstr>Обучение</vt:lpstr>
      <vt:lpstr>Простой, эффективный способ подготовки к экзаменам. </vt:lpstr>
      <vt:lpstr>Ставить цели и  планировать свое время</vt:lpstr>
      <vt:lpstr>Планировать проекты  и управлять ими</vt:lpstr>
      <vt:lpstr>Работа с воспоминаниями</vt:lpstr>
      <vt:lpstr>Как сделать?</vt:lpstr>
      <vt:lpstr> Правила</vt:lpstr>
      <vt:lpstr> Карта личного развития</vt:lpstr>
      <vt:lpstr> Бесплатный сервис TEXT2MINDMAP</vt:lpstr>
      <vt:lpstr>Пробуем! Бесплатно! Без регистрации! Можно распечатать!</vt:lpstr>
      <vt:lpstr>Мои ментальные карты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Your User Name</cp:lastModifiedBy>
  <cp:revision>95</cp:revision>
  <dcterms:created xsi:type="dcterms:W3CDTF">2013-04-17T07:28:59Z</dcterms:created>
  <dcterms:modified xsi:type="dcterms:W3CDTF">2013-06-11T01:05:03Z</dcterms:modified>
</cp:coreProperties>
</file>