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8" r:id="rId2"/>
    <p:sldId id="27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3C518E"/>
    <a:srgbClr val="5164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6667" autoAdjust="0"/>
  </p:normalViewPr>
  <p:slideViewPr>
    <p:cSldViewPr>
      <p:cViewPr varScale="1">
        <p:scale>
          <a:sx n="108" d="100"/>
          <a:sy n="108" d="100"/>
        </p:scale>
        <p:origin x="-348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9E8D0-62FC-49A1-A2A8-11D12E6C4CDB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293BD-6140-442E-9AB7-AE7CC3F09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93BD-6140-442E-9AB7-AE7CC3F098D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7;&#1088;&#1077;&#1079;&#1077;&#1085;&#1090;&#1072;&#1094;&#1080;&#1103;%20&#1040;&#1085;&#1075;&#1077;&#1083;&#1099;\&#1058;&#1102;&#1083;&#1100;&#1082;&#1072;&#1085;&#1086;&#1074;%20-%20&#1040;%20&#1085;&#1072;&#1076;%20&#1085;&#1077;&#1081;%20&#1087;&#1072;&#1088;&#1080;&#1083;&#1080;%20&#1072;&#1085;&#1075;&#1077;&#1083;&#1099;%20(-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Новая папка (5)\84675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348" y="-243408"/>
            <a:ext cx="9629028" cy="7101408"/>
          </a:xfrm>
          <a:prstGeom prst="rect">
            <a:avLst/>
          </a:prstGeom>
          <a:noFill/>
        </p:spPr>
      </p:pic>
      <p:pic>
        <p:nvPicPr>
          <p:cNvPr id="3" name="Тюльканов - А над ней парили ангелы 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2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Новая папка (5)\9143403_0s722_131321005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402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Новая папка (5)\4526371_larg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1440"/>
            <a:ext cx="9144000" cy="9010651"/>
          </a:xfrm>
          <a:prstGeom prst="rect">
            <a:avLst/>
          </a:prstGeom>
          <a:noFill/>
        </p:spPr>
      </p:pic>
    </p:spTree>
  </p:cSld>
  <p:clrMapOvr>
    <a:masterClrMapping/>
  </p:clrMapOvr>
  <p:transition advTm="1411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Desktop\Новая папка (5)\63314928_hram3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20791"/>
          </a:xfrm>
          <a:prstGeom prst="rect">
            <a:avLst/>
          </a:prstGeom>
          <a:noFill/>
        </p:spPr>
      </p:pic>
    </p:spTree>
  </p:cSld>
  <p:clrMapOvr>
    <a:masterClrMapping/>
  </p:clrMapOvr>
  <p:transition advTm="2687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Desktop\Новая папка (5)\lovushki_iz_drugogo_izmerenija_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61"/>
            <a:ext cx="9144000" cy="6850039"/>
          </a:xfrm>
          <a:prstGeom prst="rect">
            <a:avLst/>
          </a:prstGeom>
          <a:noFill/>
        </p:spPr>
      </p:pic>
    </p:spTree>
  </p:cSld>
  <p:clrMapOvr>
    <a:masterClrMapping/>
  </p:clrMapOvr>
  <p:transition advTm="1536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ользователь\Desktop\Новая папка (5)\WzU1AxobKGI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411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ользователь\Desktop\Новая папка (5)\1294069293_7424_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252520" cy="6872199"/>
          </a:xfrm>
          <a:prstGeom prst="rect">
            <a:avLst/>
          </a:prstGeom>
          <a:noFill/>
        </p:spPr>
      </p:pic>
    </p:spTree>
  </p:cSld>
  <p:clrMapOvr>
    <a:masterClrMapping/>
  </p:clrMapOvr>
  <p:transition advTm="705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3C518E">
                <a:alpha val="91765"/>
              </a:srgb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Пользователь\Desktop\Новая папка (5)\1300983254_9bbcee1ff677[1]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0433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709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Desktop\Новая папка (5)\mWFmDWdJd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4968" y="0"/>
            <a:ext cx="943896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499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ользователь\Desktop\Новая папка (5)\09197eebf112dcc8a13d64780b9e471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9" y="0"/>
            <a:ext cx="913463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62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ользователь\Desktop\Новая папка (5)\aa947ee88e0e42c68f0204f82ef17e0c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402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Новая папка (5)\1d15ae9c48382f27959f67257077d83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482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Пользователь\Desktop\Новая папка (5)\1294069293_7424_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3" y="0"/>
            <a:ext cx="9125107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2496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ользователь\Desktop\Новая папка (5)\0_4bd5a_464efd0b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7827" y="0"/>
            <a:ext cx="11131827" cy="7245424"/>
          </a:xfrm>
          <a:prstGeom prst="rect">
            <a:avLst/>
          </a:prstGeom>
          <a:noFill/>
        </p:spPr>
      </p:pic>
    </p:spTree>
  </p:cSld>
  <p:clrMapOvr>
    <a:masterClrMapping/>
  </p:clrMapOvr>
  <p:transition advTm="1574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Пользователь\Desktop\Новая папка (5)\0a2cff6adb409de6c67bd22d86a7f9d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143999" y="0"/>
            <a:ext cx="1306241" cy="980728"/>
          </a:xfrm>
          <a:prstGeom prst="rect">
            <a:avLst/>
          </a:prstGeom>
          <a:noFill/>
        </p:spPr>
      </p:pic>
      <p:pic>
        <p:nvPicPr>
          <p:cNvPr id="20483" name="Picture 3" descr="C:\Users\Пользователь\Desktop\Новая папка (5)\0c14e7fefdf6fbfcb4ff3a8c45bc16ef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32856" y="-531440"/>
            <a:ext cx="12611790" cy="7101408"/>
          </a:xfrm>
          <a:prstGeom prst="rect">
            <a:avLst/>
          </a:prstGeom>
          <a:noFill/>
        </p:spPr>
      </p:pic>
    </p:spTree>
  </p:cSld>
  <p:clrMapOvr>
    <a:masterClrMapping/>
  </p:clrMapOvr>
  <p:transition advTm="14118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Пользователь\Desktop\Новая папка (5)\6073[1]_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825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Новая папка (5)\Yol-İşli-680x51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65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Новая папка (5)\18133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419" y="0"/>
            <a:ext cx="936641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700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Новая папка (5)\artleo.com-1678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7999"/>
          </a:xfrm>
          <a:prstGeom prst="rect">
            <a:avLst/>
          </a:prstGeom>
          <a:noFill/>
        </p:spPr>
      </p:pic>
    </p:spTree>
  </p:cSld>
  <p:clrMapOvr>
    <a:masterClrMapping/>
  </p:clrMapOvr>
  <p:transition advTm="697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Новая папка (5)\tmpr_g91I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808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419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Новая папка (5)\5359692_thum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5418"/>
            <a:ext cx="9144000" cy="7113418"/>
          </a:xfrm>
          <a:prstGeom prst="rect">
            <a:avLst/>
          </a:prstGeom>
          <a:noFill/>
        </p:spPr>
      </p:pic>
    </p:spTree>
  </p:cSld>
  <p:clrMapOvr>
    <a:masterClrMapping/>
  </p:clrMapOvr>
  <p:transition advTm="1315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Новая папка (5)\475d6273-71aa-218a-4c62-90093db790f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4498"/>
          </a:xfrm>
          <a:prstGeom prst="rect">
            <a:avLst/>
          </a:prstGeom>
          <a:noFill/>
        </p:spPr>
      </p:pic>
    </p:spTree>
  </p:cSld>
  <p:clrMapOvr>
    <a:masterClrMapping/>
  </p:clrMapOvr>
  <p:transition advTm="1508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Новая папка (5)\0b1dfe0403deca3bde6cd5654386e5b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7579" cy="6905259"/>
          </a:xfrm>
          <a:prstGeom prst="rect">
            <a:avLst/>
          </a:prstGeom>
          <a:noFill/>
        </p:spPr>
      </p:pic>
    </p:spTree>
  </p:cSld>
  <p:clrMapOvr>
    <a:masterClrMapping/>
  </p:clrMapOvr>
  <p:transition advTm="1410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</Words>
  <Application>Microsoft Office PowerPoint</Application>
  <PresentationFormat>Экран (4:3)</PresentationFormat>
  <Paragraphs>1</Paragraphs>
  <Slides>23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Шишов</cp:lastModifiedBy>
  <cp:revision>23</cp:revision>
  <dcterms:created xsi:type="dcterms:W3CDTF">2013-05-14T18:33:49Z</dcterms:created>
  <dcterms:modified xsi:type="dcterms:W3CDTF">2013-05-14T22:28:01Z</dcterms:modified>
</cp:coreProperties>
</file>