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Default Extension="gif" ContentType="image/gif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80" r:id="rId1"/>
  </p:sldMasterIdLst>
  <p:notesMasterIdLst>
    <p:notesMasterId r:id="rId28"/>
  </p:notesMasterIdLst>
  <p:sldIdLst>
    <p:sldId id="271" r:id="rId2"/>
    <p:sldId id="273" r:id="rId3"/>
    <p:sldId id="298" r:id="rId4"/>
    <p:sldId id="280" r:id="rId5"/>
    <p:sldId id="302" r:id="rId6"/>
    <p:sldId id="258" r:id="rId7"/>
    <p:sldId id="301" r:id="rId8"/>
    <p:sldId id="256" r:id="rId9"/>
    <p:sldId id="275" r:id="rId10"/>
    <p:sldId id="257" r:id="rId11"/>
    <p:sldId id="261" r:id="rId12"/>
    <p:sldId id="263" r:id="rId13"/>
    <p:sldId id="264" r:id="rId14"/>
    <p:sldId id="265" r:id="rId15"/>
    <p:sldId id="266" r:id="rId16"/>
    <p:sldId id="267" r:id="rId17"/>
    <p:sldId id="268" r:id="rId18"/>
    <p:sldId id="293" r:id="rId19"/>
    <p:sldId id="282" r:id="rId20"/>
    <p:sldId id="279" r:id="rId21"/>
    <p:sldId id="295" r:id="rId22"/>
    <p:sldId id="299" r:id="rId23"/>
    <p:sldId id="296" r:id="rId24"/>
    <p:sldId id="292" r:id="rId25"/>
    <p:sldId id="297" r:id="rId26"/>
    <p:sldId id="269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srgbClr val="FF0000"/>
    </p:penClr>
  </p:showPr>
  <p:clrMru>
    <a:srgbClr val="5D650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77" autoAdjust="0"/>
    <p:restoredTop sz="94660"/>
  </p:normalViewPr>
  <p:slideViewPr>
    <p:cSldViewPr>
      <p:cViewPr varScale="1">
        <p:scale>
          <a:sx n="104" d="100"/>
          <a:sy n="104" d="100"/>
        </p:scale>
        <p:origin x="-1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4.xml"/><Relationship Id="rId2" Type="http://schemas.openxmlformats.org/officeDocument/2006/relationships/slide" Target="../slides/slide13.xml"/><Relationship Id="rId1" Type="http://schemas.openxmlformats.org/officeDocument/2006/relationships/slide" Target="../slides/slide12.xml"/><Relationship Id="rId5" Type="http://schemas.openxmlformats.org/officeDocument/2006/relationships/slide" Target="../slides/slide17.xml"/><Relationship Id="rId4" Type="http://schemas.openxmlformats.org/officeDocument/2006/relationships/slide" Target="../slides/slide16.xml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EA32F1-E95E-4A7E-A42E-01423677794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FDD9CCB-95A2-4DCD-8F53-71DBE599254B}">
      <dgm:prSet phldrT="[Текст]"/>
      <dgm:spPr/>
      <dgm:t>
        <a:bodyPr/>
        <a:lstStyle/>
        <a:p>
          <a:r>
            <a:rPr lang="ru-RU" b="1" dirty="0" smtClean="0"/>
            <a:t>качественные</a:t>
          </a:r>
          <a:r>
            <a:rPr lang="ru-RU" dirty="0" smtClean="0"/>
            <a:t> </a:t>
          </a:r>
          <a:endParaRPr lang="ru-RU" dirty="0"/>
        </a:p>
      </dgm:t>
    </dgm:pt>
    <dgm:pt modelId="{2D4A79B9-397B-49D6-A416-8AF33C7D9D79}" type="parTrans" cxnId="{965452C2-5224-406E-A3E3-FC1B6811DF15}">
      <dgm:prSet/>
      <dgm:spPr/>
      <dgm:t>
        <a:bodyPr/>
        <a:lstStyle/>
        <a:p>
          <a:endParaRPr lang="ru-RU"/>
        </a:p>
      </dgm:t>
    </dgm:pt>
    <dgm:pt modelId="{B4578194-F5C6-4550-BF27-CD3B66E061CE}" type="sibTrans" cxnId="{965452C2-5224-406E-A3E3-FC1B6811DF15}">
      <dgm:prSet/>
      <dgm:spPr/>
      <dgm:t>
        <a:bodyPr/>
        <a:lstStyle/>
        <a:p>
          <a:endParaRPr lang="ru-RU"/>
        </a:p>
      </dgm:t>
    </dgm:pt>
    <dgm:pt modelId="{0590A6C4-77C5-46EB-B477-06C026D4F7ED}">
      <dgm:prSet/>
      <dgm:spPr/>
      <dgm:t>
        <a:bodyPr/>
        <a:lstStyle/>
        <a:p>
          <a:r>
            <a:rPr lang="ru-RU" b="1" dirty="0" smtClean="0"/>
            <a:t>количественные</a:t>
          </a:r>
          <a:r>
            <a:rPr lang="ru-RU" dirty="0" smtClean="0"/>
            <a:t> </a:t>
          </a:r>
          <a:endParaRPr lang="ru-RU" dirty="0"/>
        </a:p>
      </dgm:t>
    </dgm:pt>
    <dgm:pt modelId="{59F401D1-25E1-48F9-AF67-85BAD7871FE6}" type="parTrans" cxnId="{10FDEB83-FF39-4BD3-9CC6-CBD9B4AB4C81}">
      <dgm:prSet/>
      <dgm:spPr/>
      <dgm:t>
        <a:bodyPr/>
        <a:lstStyle/>
        <a:p>
          <a:endParaRPr lang="ru-RU"/>
        </a:p>
      </dgm:t>
    </dgm:pt>
    <dgm:pt modelId="{378B3CD3-D6B7-4ADC-8AD0-51F968CBC5CF}" type="sibTrans" cxnId="{10FDEB83-FF39-4BD3-9CC6-CBD9B4AB4C81}">
      <dgm:prSet/>
      <dgm:spPr/>
      <dgm:t>
        <a:bodyPr/>
        <a:lstStyle/>
        <a:p>
          <a:endParaRPr lang="ru-RU"/>
        </a:p>
      </dgm:t>
    </dgm:pt>
    <dgm:pt modelId="{8BC3C3F5-6458-4D42-A250-4FB1E62FBA2E}" type="pres">
      <dgm:prSet presAssocID="{A6EA32F1-E95E-4A7E-A42E-01423677794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019A746-E520-49B8-BC85-8875C72B0141}" type="pres">
      <dgm:prSet presAssocID="{5FDD9CCB-95A2-4DCD-8F53-71DBE599254B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9E0F86-034C-4BBC-B168-C5E6D0CB92F5}" type="pres">
      <dgm:prSet presAssocID="{B4578194-F5C6-4550-BF27-CD3B66E061CE}" presName="spacer" presStyleCnt="0"/>
      <dgm:spPr/>
    </dgm:pt>
    <dgm:pt modelId="{0F014756-6F14-443C-B37B-F32840B3A286}" type="pres">
      <dgm:prSet presAssocID="{0590A6C4-77C5-46EB-B477-06C026D4F7E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65452C2-5224-406E-A3E3-FC1B6811DF15}" srcId="{A6EA32F1-E95E-4A7E-A42E-014236777947}" destId="{5FDD9CCB-95A2-4DCD-8F53-71DBE599254B}" srcOrd="0" destOrd="0" parTransId="{2D4A79B9-397B-49D6-A416-8AF33C7D9D79}" sibTransId="{B4578194-F5C6-4550-BF27-CD3B66E061CE}"/>
    <dgm:cxn modelId="{D387FF44-E918-485C-AB9B-49221F05E7E4}" type="presOf" srcId="{A6EA32F1-E95E-4A7E-A42E-014236777947}" destId="{8BC3C3F5-6458-4D42-A250-4FB1E62FBA2E}" srcOrd="0" destOrd="0" presId="urn:microsoft.com/office/officeart/2005/8/layout/vList2"/>
    <dgm:cxn modelId="{643E38AA-1475-476E-AC48-51F593B79105}" type="presOf" srcId="{5FDD9CCB-95A2-4DCD-8F53-71DBE599254B}" destId="{A019A746-E520-49B8-BC85-8875C72B0141}" srcOrd="0" destOrd="0" presId="urn:microsoft.com/office/officeart/2005/8/layout/vList2"/>
    <dgm:cxn modelId="{9E445243-791E-4063-972D-0416A89123FC}" type="presOf" srcId="{0590A6C4-77C5-46EB-B477-06C026D4F7ED}" destId="{0F014756-6F14-443C-B37B-F32840B3A286}" srcOrd="0" destOrd="0" presId="urn:microsoft.com/office/officeart/2005/8/layout/vList2"/>
    <dgm:cxn modelId="{10FDEB83-FF39-4BD3-9CC6-CBD9B4AB4C81}" srcId="{A6EA32F1-E95E-4A7E-A42E-014236777947}" destId="{0590A6C4-77C5-46EB-B477-06C026D4F7ED}" srcOrd="1" destOrd="0" parTransId="{59F401D1-25E1-48F9-AF67-85BAD7871FE6}" sibTransId="{378B3CD3-D6B7-4ADC-8AD0-51F968CBC5CF}"/>
    <dgm:cxn modelId="{3F0D1F8F-5A99-4F7F-A13D-6C6AD3A9E350}" type="presParOf" srcId="{8BC3C3F5-6458-4D42-A250-4FB1E62FBA2E}" destId="{A019A746-E520-49B8-BC85-8875C72B0141}" srcOrd="0" destOrd="0" presId="urn:microsoft.com/office/officeart/2005/8/layout/vList2"/>
    <dgm:cxn modelId="{54DAA526-7D3C-44A4-A338-FA6D9E9D15F8}" type="presParOf" srcId="{8BC3C3F5-6458-4D42-A250-4FB1E62FBA2E}" destId="{EB9E0F86-034C-4BBC-B168-C5E6D0CB92F5}" srcOrd="1" destOrd="0" presId="urn:microsoft.com/office/officeart/2005/8/layout/vList2"/>
    <dgm:cxn modelId="{660E8733-7C5A-4F79-B445-B47EA38A7AB7}" type="presParOf" srcId="{8BC3C3F5-6458-4D42-A250-4FB1E62FBA2E}" destId="{0F014756-6F14-443C-B37B-F32840B3A286}" srcOrd="2" destOrd="0" presId="urn:microsoft.com/office/officeart/2005/8/layout/vList2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E56C2BA-58C1-4275-9FB8-E609ED7D33C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6986CC43-CCCE-4D93-8D9D-180220052833}">
      <dgm:prSet/>
      <dgm:spPr/>
      <dgm:t>
        <a:bodyPr/>
        <a:lstStyle/>
        <a:p>
          <a:pPr rtl="0"/>
          <a:r>
            <a:rPr lang="ru-RU" b="1" i="1" dirty="0" smtClean="0"/>
            <a:t>Принцип последовательности:</a:t>
          </a:r>
          <a:r>
            <a:rPr lang="ru-RU" dirty="0" smtClean="0"/>
            <a:t> </a:t>
          </a:r>
          <a:br>
            <a:rPr lang="ru-RU" dirty="0" smtClean="0"/>
          </a:br>
          <a:r>
            <a:rPr lang="ru-RU" dirty="0" smtClean="0"/>
            <a:t>как и на традиционных уроках, учебный материал запоминается, но в большем </a:t>
          </a:r>
          <a:r>
            <a:rPr lang="ru-RU" dirty="0" err="1" smtClean="0"/>
            <a:t>обьеме</a:t>
          </a:r>
          <a:r>
            <a:rPr lang="ru-RU" dirty="0" smtClean="0"/>
            <a:t> и более прочно.</a:t>
          </a:r>
          <a:endParaRPr lang="ru-RU" dirty="0"/>
        </a:p>
      </dgm:t>
    </dgm:pt>
    <dgm:pt modelId="{DF270B81-A134-42B1-9417-BDB17FD9D715}" type="parTrans" cxnId="{3BA83BBC-E536-46C3-A429-334ABBD4311F}">
      <dgm:prSet/>
      <dgm:spPr/>
      <dgm:t>
        <a:bodyPr/>
        <a:lstStyle/>
        <a:p>
          <a:endParaRPr lang="ru-RU"/>
        </a:p>
      </dgm:t>
    </dgm:pt>
    <dgm:pt modelId="{192E8F55-F10E-4DEF-8589-288F99B07622}" type="sibTrans" cxnId="{3BA83BBC-E536-46C3-A429-334ABBD4311F}">
      <dgm:prSet/>
      <dgm:spPr/>
      <dgm:t>
        <a:bodyPr/>
        <a:lstStyle/>
        <a:p>
          <a:endParaRPr lang="ru-RU"/>
        </a:p>
      </dgm:t>
    </dgm:pt>
    <dgm:pt modelId="{07823B21-1944-4944-8C14-3A8C32E5258D}" type="pres">
      <dgm:prSet presAssocID="{AE56C2BA-58C1-4275-9FB8-E609ED7D33C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2A1C7DD-0AED-4801-8B73-EA6730E9241C}" type="pres">
      <dgm:prSet presAssocID="{6986CC43-CCCE-4D93-8D9D-18022005283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A83BBC-E536-46C3-A429-334ABBD4311F}" srcId="{AE56C2BA-58C1-4275-9FB8-E609ED7D33CE}" destId="{6986CC43-CCCE-4D93-8D9D-180220052833}" srcOrd="0" destOrd="0" parTransId="{DF270B81-A134-42B1-9417-BDB17FD9D715}" sibTransId="{192E8F55-F10E-4DEF-8589-288F99B07622}"/>
    <dgm:cxn modelId="{B3EEC1F8-5FF9-4BF3-9747-39E6CC3674CC}" type="presOf" srcId="{AE56C2BA-58C1-4275-9FB8-E609ED7D33CE}" destId="{07823B21-1944-4944-8C14-3A8C32E5258D}" srcOrd="0" destOrd="0" presId="urn:microsoft.com/office/officeart/2005/8/layout/vList2"/>
    <dgm:cxn modelId="{6C8D7222-986C-43F2-AD64-686A38C9E88E}" type="presOf" srcId="{6986CC43-CCCE-4D93-8D9D-180220052833}" destId="{12A1C7DD-0AED-4801-8B73-EA6730E9241C}" srcOrd="0" destOrd="0" presId="urn:microsoft.com/office/officeart/2005/8/layout/vList2"/>
    <dgm:cxn modelId="{C3CFFEAD-30EC-4A73-9C1F-08E8307EE283}" type="presParOf" srcId="{07823B21-1944-4944-8C14-3A8C32E5258D}" destId="{12A1C7DD-0AED-4801-8B73-EA6730E9241C}" srcOrd="0" destOrd="0" presId="urn:microsoft.com/office/officeart/2005/8/layout/vList2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E724E1D-8FB7-4AFF-AAAB-82A524BA7B52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C77A373-6994-4AD6-98D6-A2397E266CFC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bg2"/>
              </a:solidFill>
            </a:rPr>
            <a:t>Минимальное количество </a:t>
          </a:r>
          <a:r>
            <a:rPr lang="ru-RU" sz="2000" b="1" dirty="0" err="1" smtClean="0">
              <a:solidFill>
                <a:schemeClr val="bg2"/>
              </a:solidFill>
            </a:rPr>
            <a:t>слов-лаконичность</a:t>
          </a:r>
          <a:endParaRPr lang="ru-RU" sz="2000" b="1" dirty="0">
            <a:solidFill>
              <a:schemeClr val="bg2"/>
            </a:solidFill>
          </a:endParaRPr>
        </a:p>
      </dgm:t>
    </dgm:pt>
    <dgm:pt modelId="{6D3E787C-CBF1-4A50-B547-A9982E389F12}" type="parTrans" cxnId="{9AC6E67C-C177-47DF-8170-C4374F433885}">
      <dgm:prSet/>
      <dgm:spPr/>
      <dgm:t>
        <a:bodyPr/>
        <a:lstStyle/>
        <a:p>
          <a:endParaRPr lang="ru-RU"/>
        </a:p>
      </dgm:t>
    </dgm:pt>
    <dgm:pt modelId="{1F6AA4A7-0FC4-4A80-8FAA-C90FE57F3CD8}" type="sibTrans" cxnId="{9AC6E67C-C177-47DF-8170-C4374F433885}">
      <dgm:prSet/>
      <dgm:spPr/>
      <dgm:t>
        <a:bodyPr/>
        <a:lstStyle/>
        <a:p>
          <a:endParaRPr lang="ru-RU"/>
        </a:p>
      </dgm:t>
    </dgm:pt>
    <dgm:pt modelId="{01427D56-87E9-4F73-B065-01E6D247CA96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bg2"/>
              </a:solidFill>
            </a:rPr>
            <a:t>четкий крупный </a:t>
          </a:r>
          <a:r>
            <a:rPr lang="ru-RU" sz="2400" b="1" dirty="0" smtClean="0">
              <a:solidFill>
                <a:schemeClr val="bg2"/>
              </a:solidFill>
            </a:rPr>
            <a:t>шрифт (</a:t>
          </a:r>
          <a:r>
            <a:rPr lang="ru-RU" sz="2400" b="1" dirty="0" smtClean="0">
              <a:solidFill>
                <a:schemeClr val="bg2"/>
              </a:solidFill>
            </a:rPr>
            <a:t>24-36)</a:t>
          </a:r>
          <a:endParaRPr lang="ru-RU" sz="2400" dirty="0">
            <a:solidFill>
              <a:schemeClr val="bg2"/>
            </a:solidFill>
          </a:endParaRPr>
        </a:p>
      </dgm:t>
    </dgm:pt>
    <dgm:pt modelId="{48D09FD1-0F16-4E07-A852-FBD26AB084A6}" type="parTrans" cxnId="{0F9EA91A-5D45-459D-AD58-A0337A7826E2}">
      <dgm:prSet/>
      <dgm:spPr/>
      <dgm:t>
        <a:bodyPr/>
        <a:lstStyle/>
        <a:p>
          <a:endParaRPr lang="ru-RU"/>
        </a:p>
      </dgm:t>
    </dgm:pt>
    <dgm:pt modelId="{7965A164-E788-4D7E-80CD-743FA872B64A}" type="sibTrans" cxnId="{0F9EA91A-5D45-459D-AD58-A0337A7826E2}">
      <dgm:prSet/>
      <dgm:spPr/>
      <dgm:t>
        <a:bodyPr/>
        <a:lstStyle/>
        <a:p>
          <a:endParaRPr lang="ru-RU"/>
        </a:p>
      </dgm:t>
    </dgm:pt>
    <dgm:pt modelId="{03BA9031-900E-466D-9F52-B5836E16CE8E}">
      <dgm:prSet phldrT="[Текст]" custT="1"/>
      <dgm:spPr/>
      <dgm:t>
        <a:bodyPr/>
        <a:lstStyle/>
        <a:p>
          <a:pPr algn="just"/>
          <a:r>
            <a:rPr lang="ru-RU" sz="2000" b="1" dirty="0" smtClean="0">
              <a:solidFill>
                <a:schemeClr val="bg2"/>
              </a:solidFill>
            </a:rPr>
            <a:t>Заливка фона, букв, линий «неядовитого»   цвета</a:t>
          </a:r>
          <a:endParaRPr lang="ru-RU" sz="2000" dirty="0">
            <a:solidFill>
              <a:schemeClr val="bg2"/>
            </a:solidFill>
          </a:endParaRPr>
        </a:p>
      </dgm:t>
    </dgm:pt>
    <dgm:pt modelId="{B39CB314-4E81-4985-8B03-C73559C8E452}" type="parTrans" cxnId="{1D65D13C-6652-42FC-B867-E306B3B606EF}">
      <dgm:prSet/>
      <dgm:spPr/>
      <dgm:t>
        <a:bodyPr/>
        <a:lstStyle/>
        <a:p>
          <a:endParaRPr lang="ru-RU"/>
        </a:p>
      </dgm:t>
    </dgm:pt>
    <dgm:pt modelId="{D55A6C67-7260-4DC0-8E7C-FAD8FC333754}" type="sibTrans" cxnId="{1D65D13C-6652-42FC-B867-E306B3B606EF}">
      <dgm:prSet/>
      <dgm:spPr/>
      <dgm:t>
        <a:bodyPr/>
        <a:lstStyle/>
        <a:p>
          <a:endParaRPr lang="ru-RU"/>
        </a:p>
      </dgm:t>
    </dgm:pt>
    <dgm:pt modelId="{9801FFE2-B6F3-4481-902D-84229DEC620F}">
      <dgm:prSet phldrT="[Текст]" custT="1"/>
      <dgm:spPr/>
      <dgm:t>
        <a:bodyPr/>
        <a:lstStyle/>
        <a:p>
          <a:r>
            <a:rPr lang="ru-RU" sz="2000" b="1" dirty="0" smtClean="0"/>
            <a:t>иллюстрационные материалы максимального размера, равномерны</a:t>
          </a:r>
          <a:endParaRPr lang="ru-RU" sz="2000" dirty="0"/>
        </a:p>
      </dgm:t>
    </dgm:pt>
    <dgm:pt modelId="{CDD80AD2-E1C3-41D6-9B78-2DA76DA9CFB8}" type="parTrans" cxnId="{00F89809-7AD4-4AEA-B147-2B0680FDC54B}">
      <dgm:prSet/>
      <dgm:spPr/>
      <dgm:t>
        <a:bodyPr/>
        <a:lstStyle/>
        <a:p>
          <a:endParaRPr lang="ru-RU"/>
        </a:p>
      </dgm:t>
    </dgm:pt>
    <dgm:pt modelId="{C2196617-520A-4B47-A5DE-C18997827457}" type="sibTrans" cxnId="{00F89809-7AD4-4AEA-B147-2B0680FDC54B}">
      <dgm:prSet/>
      <dgm:spPr/>
      <dgm:t>
        <a:bodyPr/>
        <a:lstStyle/>
        <a:p>
          <a:endParaRPr lang="ru-RU"/>
        </a:p>
      </dgm:t>
    </dgm:pt>
    <dgm:pt modelId="{BA6EFB20-1063-4982-8633-3E512AE1FD68}">
      <dgm:prSet phldrT="[Текст]" custT="1"/>
      <dgm:spPr/>
      <dgm:t>
        <a:bodyPr/>
        <a:lstStyle/>
        <a:p>
          <a:r>
            <a:rPr lang="ru-RU" sz="2800" dirty="0" smtClean="0"/>
            <a:t>Три цвета!</a:t>
          </a:r>
          <a:endParaRPr lang="ru-RU" sz="2800" dirty="0"/>
        </a:p>
      </dgm:t>
    </dgm:pt>
    <dgm:pt modelId="{59F8E2E5-B470-406B-ADB0-E5C21F6FF7F7}" type="parTrans" cxnId="{9230A2FD-AE50-4A97-8434-08F737420D8F}">
      <dgm:prSet/>
      <dgm:spPr/>
      <dgm:t>
        <a:bodyPr/>
        <a:lstStyle/>
        <a:p>
          <a:endParaRPr lang="ru-RU"/>
        </a:p>
      </dgm:t>
    </dgm:pt>
    <dgm:pt modelId="{BCA77356-877F-4B16-9F29-4F518EC6C550}" type="sibTrans" cxnId="{9230A2FD-AE50-4A97-8434-08F737420D8F}">
      <dgm:prSet/>
      <dgm:spPr/>
      <dgm:t>
        <a:bodyPr/>
        <a:lstStyle/>
        <a:p>
          <a:endParaRPr lang="ru-RU"/>
        </a:p>
      </dgm:t>
    </dgm:pt>
    <dgm:pt modelId="{C7867E2A-EFAB-43D2-A9A8-37E89DB66F75}">
      <dgm:prSet phldrT="[Текст]" custScaleX="164022" custScaleY="185126" custRadScaleRad="131477" custRadScaleInc="39248"/>
      <dgm:spPr/>
      <dgm:t>
        <a:bodyPr/>
        <a:lstStyle/>
        <a:p>
          <a:endParaRPr lang="ru-RU"/>
        </a:p>
      </dgm:t>
    </dgm:pt>
    <dgm:pt modelId="{3FC1E395-4FFF-4DDB-963A-EA5155B2A6A0}" type="parTrans" cxnId="{E8CAF8D7-034E-44D9-BBFE-0035B96503A7}">
      <dgm:prSet/>
      <dgm:spPr/>
      <dgm:t>
        <a:bodyPr/>
        <a:lstStyle/>
        <a:p>
          <a:endParaRPr lang="ru-RU"/>
        </a:p>
      </dgm:t>
    </dgm:pt>
    <dgm:pt modelId="{376E3E08-B850-4529-8C3F-9CC7999ED034}" type="sibTrans" cxnId="{E8CAF8D7-034E-44D9-BBFE-0035B96503A7}">
      <dgm:prSet/>
      <dgm:spPr/>
      <dgm:t>
        <a:bodyPr/>
        <a:lstStyle/>
        <a:p>
          <a:endParaRPr lang="ru-RU"/>
        </a:p>
      </dgm:t>
    </dgm:pt>
    <dgm:pt modelId="{5666C04B-F3FD-4391-8748-A3FD113D29BF}">
      <dgm:prSet phldrT="[Текст]" custScaleX="164022" custScaleY="185126" custRadScaleRad="137565" custRadScaleInc="340690"/>
      <dgm:spPr/>
      <dgm:t>
        <a:bodyPr/>
        <a:lstStyle/>
        <a:p>
          <a:endParaRPr lang="ru-RU"/>
        </a:p>
      </dgm:t>
    </dgm:pt>
    <dgm:pt modelId="{3EFB766A-7BE3-4F1E-994E-F9A50C59E390}" type="parTrans" cxnId="{13F6F72B-CF94-4054-B0C5-BB801594E5B1}">
      <dgm:prSet/>
      <dgm:spPr/>
      <dgm:t>
        <a:bodyPr/>
        <a:lstStyle/>
        <a:p>
          <a:endParaRPr lang="ru-RU"/>
        </a:p>
      </dgm:t>
    </dgm:pt>
    <dgm:pt modelId="{C7EDB4A9-4BA1-4647-88D7-0CDBF5CD675D}" type="sibTrans" cxnId="{13F6F72B-CF94-4054-B0C5-BB801594E5B1}">
      <dgm:prSet/>
      <dgm:spPr/>
      <dgm:t>
        <a:bodyPr/>
        <a:lstStyle/>
        <a:p>
          <a:endParaRPr lang="ru-RU"/>
        </a:p>
      </dgm:t>
    </dgm:pt>
    <dgm:pt modelId="{96A3815A-924E-4373-B945-6D8EEC4AA272}">
      <dgm:prSet phldrT="[Текст]" custScaleX="164022" custScaleY="185126" custRadScaleRad="137565" custRadScaleInc="340690"/>
      <dgm:spPr/>
      <dgm:t>
        <a:bodyPr/>
        <a:lstStyle/>
        <a:p>
          <a:endParaRPr lang="ru-RU"/>
        </a:p>
      </dgm:t>
    </dgm:pt>
    <dgm:pt modelId="{AC1D9EF0-AB0C-455F-93F2-B55088A3F6B4}" type="parTrans" cxnId="{44F71A79-9776-4622-A062-F1D7CFDBCBB0}">
      <dgm:prSet/>
      <dgm:spPr/>
      <dgm:t>
        <a:bodyPr/>
        <a:lstStyle/>
        <a:p>
          <a:endParaRPr lang="ru-RU"/>
        </a:p>
      </dgm:t>
    </dgm:pt>
    <dgm:pt modelId="{1547E51B-7E8B-49C1-80C5-E4B6F2E9B912}" type="sibTrans" cxnId="{44F71A79-9776-4622-A062-F1D7CFDBCBB0}">
      <dgm:prSet/>
      <dgm:spPr/>
      <dgm:t>
        <a:bodyPr/>
        <a:lstStyle/>
        <a:p>
          <a:endParaRPr lang="ru-RU"/>
        </a:p>
      </dgm:t>
    </dgm:pt>
    <dgm:pt modelId="{2A08D373-69BC-4707-B16B-DD2BA3A4C660}" type="pres">
      <dgm:prSet presAssocID="{2E724E1D-8FB7-4AFF-AAAB-82A524BA7B5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01C93E8-84B9-4EB8-9E62-702788183FD9}" type="pres">
      <dgm:prSet presAssocID="{7C77A373-6994-4AD6-98D6-A2397E266CFC}" presName="centerShape" presStyleLbl="node0" presStyleIdx="0" presStyleCnt="1" custScaleX="171308" custScaleY="160132" custLinFactNeighborX="6281" custLinFactNeighborY="-22919"/>
      <dgm:spPr/>
      <dgm:t>
        <a:bodyPr/>
        <a:lstStyle/>
        <a:p>
          <a:endParaRPr lang="ru-RU"/>
        </a:p>
      </dgm:t>
    </dgm:pt>
    <dgm:pt modelId="{AAFF0F75-1427-4AAC-AC97-0E223A9F4DC4}" type="pres">
      <dgm:prSet presAssocID="{48D09FD1-0F16-4E07-A852-FBD26AB084A6}" presName="Name9" presStyleLbl="parChTrans1D2" presStyleIdx="0" presStyleCnt="4"/>
      <dgm:spPr/>
      <dgm:t>
        <a:bodyPr/>
        <a:lstStyle/>
        <a:p>
          <a:endParaRPr lang="ru-RU"/>
        </a:p>
      </dgm:t>
    </dgm:pt>
    <dgm:pt modelId="{EEAEF395-B1C5-4BCD-8378-200F2EBF37AE}" type="pres">
      <dgm:prSet presAssocID="{48D09FD1-0F16-4E07-A852-FBD26AB084A6}" presName="connTx" presStyleLbl="parChTrans1D2" presStyleIdx="0" presStyleCnt="4"/>
      <dgm:spPr/>
      <dgm:t>
        <a:bodyPr/>
        <a:lstStyle/>
        <a:p>
          <a:endParaRPr lang="ru-RU"/>
        </a:p>
      </dgm:t>
    </dgm:pt>
    <dgm:pt modelId="{F7CFAA9C-2E60-4097-A540-4852E5E23D76}" type="pres">
      <dgm:prSet presAssocID="{01427D56-87E9-4F73-B065-01E6D247CA96}" presName="node" presStyleLbl="node1" presStyleIdx="0" presStyleCnt="4" custScaleX="159985" custRadScaleRad="133655" custRadScaleInc="-1269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E1F887-5956-4274-894E-A0542C6FDD84}" type="pres">
      <dgm:prSet presAssocID="{B39CB314-4E81-4985-8B03-C73559C8E452}" presName="Name9" presStyleLbl="parChTrans1D2" presStyleIdx="1" presStyleCnt="4"/>
      <dgm:spPr/>
      <dgm:t>
        <a:bodyPr/>
        <a:lstStyle/>
        <a:p>
          <a:endParaRPr lang="ru-RU"/>
        </a:p>
      </dgm:t>
    </dgm:pt>
    <dgm:pt modelId="{20FA926B-5208-45A7-9F6A-211FE9BD2D78}" type="pres">
      <dgm:prSet presAssocID="{B39CB314-4E81-4985-8B03-C73559C8E452}" presName="connTx" presStyleLbl="parChTrans1D2" presStyleIdx="1" presStyleCnt="4"/>
      <dgm:spPr/>
      <dgm:t>
        <a:bodyPr/>
        <a:lstStyle/>
        <a:p>
          <a:endParaRPr lang="ru-RU"/>
        </a:p>
      </dgm:t>
    </dgm:pt>
    <dgm:pt modelId="{A1921C4B-FF0C-4E1D-820C-F3258B45D917}" type="pres">
      <dgm:prSet presAssocID="{03BA9031-900E-466D-9F52-B5836E16CE8E}" presName="node" presStyleLbl="node1" presStyleIdx="1" presStyleCnt="4" custScaleX="168780" custScaleY="172515" custRadScaleRad="122601" custRadScaleInc="799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4525C8-0199-4A97-A9F1-94BEFCCC3D93}" type="pres">
      <dgm:prSet presAssocID="{CDD80AD2-E1C3-41D6-9B78-2DA76DA9CFB8}" presName="Name9" presStyleLbl="parChTrans1D2" presStyleIdx="2" presStyleCnt="4"/>
      <dgm:spPr/>
      <dgm:t>
        <a:bodyPr/>
        <a:lstStyle/>
        <a:p>
          <a:endParaRPr lang="ru-RU"/>
        </a:p>
      </dgm:t>
    </dgm:pt>
    <dgm:pt modelId="{9CDFC329-C8CB-48BC-8045-BF2C69D55150}" type="pres">
      <dgm:prSet presAssocID="{CDD80AD2-E1C3-41D6-9B78-2DA76DA9CFB8}" presName="connTx" presStyleLbl="parChTrans1D2" presStyleIdx="2" presStyleCnt="4"/>
      <dgm:spPr/>
      <dgm:t>
        <a:bodyPr/>
        <a:lstStyle/>
        <a:p>
          <a:endParaRPr lang="ru-RU"/>
        </a:p>
      </dgm:t>
    </dgm:pt>
    <dgm:pt modelId="{69C8AC0F-BF32-44BB-86C2-539CF217A10A}" type="pres">
      <dgm:prSet presAssocID="{9801FFE2-B6F3-4481-902D-84229DEC620F}" presName="node" presStyleLbl="node1" presStyleIdx="2" presStyleCnt="4" custScaleX="209886" custScaleY="134491" custRadScaleRad="104448" custRadScaleInc="575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7E8D36-6FC7-4BA9-8978-366FA3002DEC}" type="pres">
      <dgm:prSet presAssocID="{59F8E2E5-B470-406B-ADB0-E5C21F6FF7F7}" presName="Name9" presStyleLbl="parChTrans1D2" presStyleIdx="3" presStyleCnt="4"/>
      <dgm:spPr/>
      <dgm:t>
        <a:bodyPr/>
        <a:lstStyle/>
        <a:p>
          <a:endParaRPr lang="ru-RU"/>
        </a:p>
      </dgm:t>
    </dgm:pt>
    <dgm:pt modelId="{E6994003-69E4-4FEC-8BA9-CE492962D7F3}" type="pres">
      <dgm:prSet presAssocID="{59F8E2E5-B470-406B-ADB0-E5C21F6FF7F7}" presName="connTx" presStyleLbl="parChTrans1D2" presStyleIdx="3" presStyleCnt="4"/>
      <dgm:spPr/>
      <dgm:t>
        <a:bodyPr/>
        <a:lstStyle/>
        <a:p>
          <a:endParaRPr lang="ru-RU"/>
        </a:p>
      </dgm:t>
    </dgm:pt>
    <dgm:pt modelId="{3A842960-D30B-4488-8BAF-96EC40A0D2CB}" type="pres">
      <dgm:prSet presAssocID="{BA6EFB20-1063-4982-8633-3E512AE1FD68}" presName="node" presStyleLbl="node1" presStyleIdx="3" presStyleCnt="4" custScaleX="164022" custScaleY="185126" custRadScaleRad="137565" custRadScaleInc="3406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D85065-C320-42E6-B750-EFFDAA83A527}" type="presOf" srcId="{B39CB314-4E81-4985-8B03-C73559C8E452}" destId="{09E1F887-5956-4274-894E-A0542C6FDD84}" srcOrd="0" destOrd="0" presId="urn:microsoft.com/office/officeart/2005/8/layout/radial1"/>
    <dgm:cxn modelId="{CD0BABBA-B3AE-4713-9AB1-1CF9B8C1D8EF}" type="presOf" srcId="{CDD80AD2-E1C3-41D6-9B78-2DA76DA9CFB8}" destId="{3D4525C8-0199-4A97-A9F1-94BEFCCC3D93}" srcOrd="0" destOrd="0" presId="urn:microsoft.com/office/officeart/2005/8/layout/radial1"/>
    <dgm:cxn modelId="{0F9EA91A-5D45-459D-AD58-A0337A7826E2}" srcId="{7C77A373-6994-4AD6-98D6-A2397E266CFC}" destId="{01427D56-87E9-4F73-B065-01E6D247CA96}" srcOrd="0" destOrd="0" parTransId="{48D09FD1-0F16-4E07-A852-FBD26AB084A6}" sibTransId="{7965A164-E788-4D7E-80CD-743FA872B64A}"/>
    <dgm:cxn modelId="{1D65D13C-6652-42FC-B867-E306B3B606EF}" srcId="{7C77A373-6994-4AD6-98D6-A2397E266CFC}" destId="{03BA9031-900E-466D-9F52-B5836E16CE8E}" srcOrd="1" destOrd="0" parTransId="{B39CB314-4E81-4985-8B03-C73559C8E452}" sibTransId="{D55A6C67-7260-4DC0-8E7C-FAD8FC333754}"/>
    <dgm:cxn modelId="{9AC6E67C-C177-47DF-8170-C4374F433885}" srcId="{2E724E1D-8FB7-4AFF-AAAB-82A524BA7B52}" destId="{7C77A373-6994-4AD6-98D6-A2397E266CFC}" srcOrd="0" destOrd="0" parTransId="{6D3E787C-CBF1-4A50-B547-A9982E389F12}" sibTransId="{1F6AA4A7-0FC4-4A80-8FAA-C90FE57F3CD8}"/>
    <dgm:cxn modelId="{00F89809-7AD4-4AEA-B147-2B0680FDC54B}" srcId="{7C77A373-6994-4AD6-98D6-A2397E266CFC}" destId="{9801FFE2-B6F3-4481-902D-84229DEC620F}" srcOrd="2" destOrd="0" parTransId="{CDD80AD2-E1C3-41D6-9B78-2DA76DA9CFB8}" sibTransId="{C2196617-520A-4B47-A5DE-C18997827457}"/>
    <dgm:cxn modelId="{44F71A79-9776-4622-A062-F1D7CFDBCBB0}" srcId="{2E724E1D-8FB7-4AFF-AAAB-82A524BA7B52}" destId="{96A3815A-924E-4373-B945-6D8EEC4AA272}" srcOrd="3" destOrd="0" parTransId="{AC1D9EF0-AB0C-455F-93F2-B55088A3F6B4}" sibTransId="{1547E51B-7E8B-49C1-80C5-E4B6F2E9B912}"/>
    <dgm:cxn modelId="{3A11EED8-7C19-4135-8388-84D28F36C013}" type="presOf" srcId="{9801FFE2-B6F3-4481-902D-84229DEC620F}" destId="{69C8AC0F-BF32-44BB-86C2-539CF217A10A}" srcOrd="0" destOrd="0" presId="urn:microsoft.com/office/officeart/2005/8/layout/radial1"/>
    <dgm:cxn modelId="{387E8640-4613-4A69-B194-37AE2EFDE310}" type="presOf" srcId="{59F8E2E5-B470-406B-ADB0-E5C21F6FF7F7}" destId="{167E8D36-6FC7-4BA9-8978-366FA3002DEC}" srcOrd="0" destOrd="0" presId="urn:microsoft.com/office/officeart/2005/8/layout/radial1"/>
    <dgm:cxn modelId="{E66A1C5E-1FBB-4103-A1BF-1411CE04118C}" type="presOf" srcId="{48D09FD1-0F16-4E07-A852-FBD26AB084A6}" destId="{AAFF0F75-1427-4AAC-AC97-0E223A9F4DC4}" srcOrd="0" destOrd="0" presId="urn:microsoft.com/office/officeart/2005/8/layout/radial1"/>
    <dgm:cxn modelId="{154EF816-7254-49D3-8C3B-C59F85957D2E}" type="presOf" srcId="{03BA9031-900E-466D-9F52-B5836E16CE8E}" destId="{A1921C4B-FF0C-4E1D-820C-F3258B45D917}" srcOrd="0" destOrd="0" presId="urn:microsoft.com/office/officeart/2005/8/layout/radial1"/>
    <dgm:cxn modelId="{59A34E59-9BA4-4076-B85B-051A329C0546}" type="presOf" srcId="{48D09FD1-0F16-4E07-A852-FBD26AB084A6}" destId="{EEAEF395-B1C5-4BCD-8378-200F2EBF37AE}" srcOrd="1" destOrd="0" presId="urn:microsoft.com/office/officeart/2005/8/layout/radial1"/>
    <dgm:cxn modelId="{DA0119F2-CC4E-4634-B7C8-3AE4460BB63B}" type="presOf" srcId="{2E724E1D-8FB7-4AFF-AAAB-82A524BA7B52}" destId="{2A08D373-69BC-4707-B16B-DD2BA3A4C660}" srcOrd="0" destOrd="0" presId="urn:microsoft.com/office/officeart/2005/8/layout/radial1"/>
    <dgm:cxn modelId="{6AE6ECC0-A6ED-410A-92DC-B4B4F1BC8462}" type="presOf" srcId="{B39CB314-4E81-4985-8B03-C73559C8E452}" destId="{20FA926B-5208-45A7-9F6A-211FE9BD2D78}" srcOrd="1" destOrd="0" presId="urn:microsoft.com/office/officeart/2005/8/layout/radial1"/>
    <dgm:cxn modelId="{7521D5E5-FD05-45C0-AA5C-7D50FD162C9F}" type="presOf" srcId="{59F8E2E5-B470-406B-ADB0-E5C21F6FF7F7}" destId="{E6994003-69E4-4FEC-8BA9-CE492962D7F3}" srcOrd="1" destOrd="0" presId="urn:microsoft.com/office/officeart/2005/8/layout/radial1"/>
    <dgm:cxn modelId="{13F6F72B-CF94-4054-B0C5-BB801594E5B1}" srcId="{2E724E1D-8FB7-4AFF-AAAB-82A524BA7B52}" destId="{5666C04B-F3FD-4391-8748-A3FD113D29BF}" srcOrd="2" destOrd="0" parTransId="{3EFB766A-7BE3-4F1E-994E-F9A50C59E390}" sibTransId="{C7EDB4A9-4BA1-4647-88D7-0CDBF5CD675D}"/>
    <dgm:cxn modelId="{9230A2FD-AE50-4A97-8434-08F737420D8F}" srcId="{7C77A373-6994-4AD6-98D6-A2397E266CFC}" destId="{BA6EFB20-1063-4982-8633-3E512AE1FD68}" srcOrd="3" destOrd="0" parTransId="{59F8E2E5-B470-406B-ADB0-E5C21F6FF7F7}" sibTransId="{BCA77356-877F-4B16-9F29-4F518EC6C550}"/>
    <dgm:cxn modelId="{342A1FB7-195B-4D63-83A6-0269476016B4}" type="presOf" srcId="{BA6EFB20-1063-4982-8633-3E512AE1FD68}" destId="{3A842960-D30B-4488-8BAF-96EC40A0D2CB}" srcOrd="0" destOrd="0" presId="urn:microsoft.com/office/officeart/2005/8/layout/radial1"/>
    <dgm:cxn modelId="{A67A57D7-8BF7-468E-90A6-92A77A8D1462}" type="presOf" srcId="{7C77A373-6994-4AD6-98D6-A2397E266CFC}" destId="{901C93E8-84B9-4EB8-9E62-702788183FD9}" srcOrd="0" destOrd="0" presId="urn:microsoft.com/office/officeart/2005/8/layout/radial1"/>
    <dgm:cxn modelId="{0E972C38-1010-4858-B01F-28EFA5B533CD}" type="presOf" srcId="{CDD80AD2-E1C3-41D6-9B78-2DA76DA9CFB8}" destId="{9CDFC329-C8CB-48BC-8045-BF2C69D55150}" srcOrd="1" destOrd="0" presId="urn:microsoft.com/office/officeart/2005/8/layout/radial1"/>
    <dgm:cxn modelId="{E8CAF8D7-034E-44D9-BBFE-0035B96503A7}" srcId="{2E724E1D-8FB7-4AFF-AAAB-82A524BA7B52}" destId="{C7867E2A-EFAB-43D2-A9A8-37E89DB66F75}" srcOrd="1" destOrd="0" parTransId="{3FC1E395-4FFF-4DDB-963A-EA5155B2A6A0}" sibTransId="{376E3E08-B850-4529-8C3F-9CC7999ED034}"/>
    <dgm:cxn modelId="{F31DA83B-015F-438F-A8D9-87B37C9CB4E2}" type="presOf" srcId="{01427D56-87E9-4F73-B065-01E6D247CA96}" destId="{F7CFAA9C-2E60-4097-A540-4852E5E23D76}" srcOrd="0" destOrd="0" presId="urn:microsoft.com/office/officeart/2005/8/layout/radial1"/>
    <dgm:cxn modelId="{797DC355-7193-40DA-9E88-FDB253993EF2}" type="presParOf" srcId="{2A08D373-69BC-4707-B16B-DD2BA3A4C660}" destId="{901C93E8-84B9-4EB8-9E62-702788183FD9}" srcOrd="0" destOrd="0" presId="urn:microsoft.com/office/officeart/2005/8/layout/radial1"/>
    <dgm:cxn modelId="{DA5F6D5C-93A3-4D39-9AB2-15EAB23A18B2}" type="presParOf" srcId="{2A08D373-69BC-4707-B16B-DD2BA3A4C660}" destId="{AAFF0F75-1427-4AAC-AC97-0E223A9F4DC4}" srcOrd="1" destOrd="0" presId="urn:microsoft.com/office/officeart/2005/8/layout/radial1"/>
    <dgm:cxn modelId="{C48F5CA0-D5F3-4FBF-8058-6722C32A21F2}" type="presParOf" srcId="{AAFF0F75-1427-4AAC-AC97-0E223A9F4DC4}" destId="{EEAEF395-B1C5-4BCD-8378-200F2EBF37AE}" srcOrd="0" destOrd="0" presId="urn:microsoft.com/office/officeart/2005/8/layout/radial1"/>
    <dgm:cxn modelId="{7D711726-BAA7-484A-AD52-3B1E84625C14}" type="presParOf" srcId="{2A08D373-69BC-4707-B16B-DD2BA3A4C660}" destId="{F7CFAA9C-2E60-4097-A540-4852E5E23D76}" srcOrd="2" destOrd="0" presId="urn:microsoft.com/office/officeart/2005/8/layout/radial1"/>
    <dgm:cxn modelId="{A3C91A16-E4F9-47CF-AD97-AB3D9129D2C3}" type="presParOf" srcId="{2A08D373-69BC-4707-B16B-DD2BA3A4C660}" destId="{09E1F887-5956-4274-894E-A0542C6FDD84}" srcOrd="3" destOrd="0" presId="urn:microsoft.com/office/officeart/2005/8/layout/radial1"/>
    <dgm:cxn modelId="{7AF9FCF7-BC71-4C82-B679-0A41C8F1CE1A}" type="presParOf" srcId="{09E1F887-5956-4274-894E-A0542C6FDD84}" destId="{20FA926B-5208-45A7-9F6A-211FE9BD2D78}" srcOrd="0" destOrd="0" presId="urn:microsoft.com/office/officeart/2005/8/layout/radial1"/>
    <dgm:cxn modelId="{FDDAF32C-D653-4160-89E2-11502F1AC291}" type="presParOf" srcId="{2A08D373-69BC-4707-B16B-DD2BA3A4C660}" destId="{A1921C4B-FF0C-4E1D-820C-F3258B45D917}" srcOrd="4" destOrd="0" presId="urn:microsoft.com/office/officeart/2005/8/layout/radial1"/>
    <dgm:cxn modelId="{B8BDA25B-82EE-4648-B6F2-BEF78D0F0574}" type="presParOf" srcId="{2A08D373-69BC-4707-B16B-DD2BA3A4C660}" destId="{3D4525C8-0199-4A97-A9F1-94BEFCCC3D93}" srcOrd="5" destOrd="0" presId="urn:microsoft.com/office/officeart/2005/8/layout/radial1"/>
    <dgm:cxn modelId="{0774282E-1988-44C4-A65A-58D0D4CA6AD0}" type="presParOf" srcId="{3D4525C8-0199-4A97-A9F1-94BEFCCC3D93}" destId="{9CDFC329-C8CB-48BC-8045-BF2C69D55150}" srcOrd="0" destOrd="0" presId="urn:microsoft.com/office/officeart/2005/8/layout/radial1"/>
    <dgm:cxn modelId="{335E62FB-6D91-4B29-8465-D63367E5C3F7}" type="presParOf" srcId="{2A08D373-69BC-4707-B16B-DD2BA3A4C660}" destId="{69C8AC0F-BF32-44BB-86C2-539CF217A10A}" srcOrd="6" destOrd="0" presId="urn:microsoft.com/office/officeart/2005/8/layout/radial1"/>
    <dgm:cxn modelId="{2B43E804-4EFC-4D61-A5FB-9EE23ED1F26C}" type="presParOf" srcId="{2A08D373-69BC-4707-B16B-DD2BA3A4C660}" destId="{167E8D36-6FC7-4BA9-8978-366FA3002DEC}" srcOrd="7" destOrd="0" presId="urn:microsoft.com/office/officeart/2005/8/layout/radial1"/>
    <dgm:cxn modelId="{4474CA53-B800-44AF-8625-99012823977C}" type="presParOf" srcId="{167E8D36-6FC7-4BA9-8978-366FA3002DEC}" destId="{E6994003-69E4-4FEC-8BA9-CE492962D7F3}" srcOrd="0" destOrd="0" presId="urn:microsoft.com/office/officeart/2005/8/layout/radial1"/>
    <dgm:cxn modelId="{381303CF-55FA-4D98-8B5A-FD46691178F1}" type="presParOf" srcId="{2A08D373-69BC-4707-B16B-DD2BA3A4C660}" destId="{3A842960-D30B-4488-8BAF-96EC40A0D2CB}" srcOrd="8" destOrd="0" presId="urn:microsoft.com/office/officeart/2005/8/layout/radial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5B00F95-4984-4745-B366-DDFC4462D91D}" type="doc">
      <dgm:prSet loTypeId="urn:microsoft.com/office/officeart/2005/8/layout/list1" loCatId="list" qsTypeId="urn:microsoft.com/office/officeart/2005/8/quickstyle/3d5" qsCatId="3D" csTypeId="urn:microsoft.com/office/officeart/2005/8/colors/accent1_2" csCatId="accent1" phldr="1"/>
      <dgm:spPr>
        <a:scene3d>
          <a:camera prst="isometricOffAxis2Left" zoom="95000">
            <a:rot lat="775868" lon="1253349" rev="21204988"/>
          </a:camera>
          <a:lightRig rig="flat" dir="t"/>
        </a:scene3d>
      </dgm:spPr>
      <dgm:t>
        <a:bodyPr/>
        <a:lstStyle/>
        <a:p>
          <a:endParaRPr lang="ru-RU"/>
        </a:p>
      </dgm:t>
    </dgm:pt>
    <dgm:pt modelId="{55972CAC-C4B3-4185-8C5D-F29C34A31FF3}">
      <dgm:prSet phldrT="[Текст]" custT="1"/>
      <dgm:spPr>
        <a:solidFill>
          <a:schemeClr val="accent5">
            <a:lumMod val="75000"/>
          </a:schemeClr>
        </a:solidFill>
        <a:ln w="76200"/>
        <a:scene3d>
          <a:camera prst="isometricOffAxis2Left" zoom="95000">
            <a:rot lat="775868" lon="1253349" rev="21204988"/>
          </a:camera>
          <a:lightRig rig="flat" dir="t"/>
        </a:scene3d>
        <a:sp3d extrusionH="381000" contourW="38100" prstMaterial="matte">
          <a:bevelT w="114300" prst="artDeco"/>
          <a:bevelB prst="relaxedInset"/>
          <a:contourClr>
            <a:schemeClr val="lt1"/>
          </a:contourClr>
        </a:sp3d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4800" i="1" dirty="0" smtClean="0">
              <a:latin typeface="Bookman Old Style" pitchFamily="18" charset="0"/>
            </a:rPr>
            <a:t>Иллюстративный</a:t>
          </a:r>
          <a:r>
            <a:rPr lang="ru-RU" sz="4800" dirty="0" smtClean="0">
              <a:latin typeface="Bookman Old Style" pitchFamily="18" charset="0"/>
            </a:rPr>
            <a:t> (традиционный).</a:t>
          </a:r>
        </a:p>
        <a:p>
          <a:pPr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dirty="0"/>
        </a:p>
      </dgm:t>
    </dgm:pt>
    <dgm:pt modelId="{DECB931C-A4B7-47EA-B3A9-D3F502CB5588}" type="parTrans" cxnId="{D2B6ABE6-AD5E-409D-87E6-9E0780B04772}">
      <dgm:prSet/>
      <dgm:spPr/>
      <dgm:t>
        <a:bodyPr/>
        <a:lstStyle/>
        <a:p>
          <a:endParaRPr lang="ru-RU"/>
        </a:p>
      </dgm:t>
    </dgm:pt>
    <dgm:pt modelId="{232F308E-D70D-459F-9105-F223FD75D92F}" type="sibTrans" cxnId="{D2B6ABE6-AD5E-409D-87E6-9E0780B04772}">
      <dgm:prSet/>
      <dgm:spPr/>
      <dgm:t>
        <a:bodyPr/>
        <a:lstStyle/>
        <a:p>
          <a:endParaRPr lang="ru-RU"/>
        </a:p>
      </dgm:t>
    </dgm:pt>
    <dgm:pt modelId="{0CBDB02A-ED7B-451C-8FB9-7B2A1D99A06D}">
      <dgm:prSet custT="1"/>
      <dgm:spPr>
        <a:solidFill>
          <a:srgbClr val="0070C0"/>
        </a:solidFill>
        <a:scene3d>
          <a:camera prst="isometricOffAxis2Left" zoom="95000">
            <a:rot lat="775868" lon="1253349" rev="21204988"/>
          </a:camera>
          <a:lightRig rig="flat" dir="t"/>
        </a:scene3d>
        <a:sp3d extrusionH="381000" contourW="38100" prstMaterial="matte">
          <a:bevelB prst="convex"/>
          <a:contourClr>
            <a:schemeClr val="lt1"/>
          </a:contourClr>
        </a:sp3d>
      </dgm:spPr>
      <dgm:t>
        <a:bodyPr>
          <a:sp3d extrusionH="57150" contourW="12700">
            <a:bevelT w="38100" h="38100" prst="slope"/>
            <a:bevelB w="38100" h="38100" prst="relaxedInset"/>
            <a:contourClr>
              <a:schemeClr val="accent2">
                <a:lumMod val="75000"/>
              </a:schemeClr>
            </a:contourClr>
          </a:sp3d>
        </a:bodyPr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4000" i="1" dirty="0" smtClean="0">
              <a:latin typeface="Bookman Old Style" pitchFamily="18" charset="0"/>
            </a:rPr>
            <a:t>Схематичный </a:t>
          </a:r>
          <a:r>
            <a:rPr lang="ru-RU" sz="4000" dirty="0" smtClean="0">
              <a:latin typeface="Bookman Old Style" pitchFamily="18" charset="0"/>
            </a:rPr>
            <a:t>(</a:t>
          </a:r>
          <a:r>
            <a:rPr lang="ru-RU" sz="4000" dirty="0" err="1" smtClean="0">
              <a:latin typeface="Bookman Old Style" pitchFamily="18" charset="0"/>
            </a:rPr>
            <a:t>шаталовский</a:t>
          </a:r>
          <a:r>
            <a:rPr lang="ru-RU" sz="4000" dirty="0" smtClean="0">
              <a:latin typeface="Bookman Old Style" pitchFamily="18" charset="0"/>
            </a:rPr>
            <a:t>).</a:t>
          </a:r>
        </a:p>
        <a:p>
          <a:pPr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dirty="0"/>
        </a:p>
      </dgm:t>
    </dgm:pt>
    <dgm:pt modelId="{C7478EB0-D609-4273-A384-BDE81066C743}" type="parTrans" cxnId="{67C08BE3-9CB1-4E04-89B4-6A1BA1290C8D}">
      <dgm:prSet/>
      <dgm:spPr/>
      <dgm:t>
        <a:bodyPr/>
        <a:lstStyle/>
        <a:p>
          <a:endParaRPr lang="ru-RU"/>
        </a:p>
      </dgm:t>
    </dgm:pt>
    <dgm:pt modelId="{2820930B-89F5-4744-9AA5-4175723D9836}" type="sibTrans" cxnId="{67C08BE3-9CB1-4E04-89B4-6A1BA1290C8D}">
      <dgm:prSet/>
      <dgm:spPr/>
      <dgm:t>
        <a:bodyPr/>
        <a:lstStyle/>
        <a:p>
          <a:endParaRPr lang="ru-RU"/>
        </a:p>
      </dgm:t>
    </dgm:pt>
    <dgm:pt modelId="{09BC0CE0-21E3-4D7E-8B7F-338A0D21BDE4}">
      <dgm:prSet custT="1"/>
      <dgm:spPr>
        <a:solidFill>
          <a:schemeClr val="accent5">
            <a:lumMod val="50000"/>
          </a:schemeClr>
        </a:solidFill>
        <a:scene3d>
          <a:camera prst="isometricOffAxis2Left" zoom="95000">
            <a:rot lat="775868" lon="1253349" rev="21204988"/>
          </a:camera>
          <a:lightRig rig="flat" dir="t"/>
        </a:scene3d>
        <a:sp3d extrusionH="381000" contourW="38100" prstMaterial="metal">
          <a:bevelT w="114300" prst="artDeco"/>
          <a:contourClr>
            <a:schemeClr val="lt1"/>
          </a:contourClr>
        </a:sp3d>
      </dgm:spPr>
      <dgm:t>
        <a:bodyPr/>
        <a:lstStyle/>
        <a:p>
          <a:r>
            <a:rPr lang="ru-RU" sz="3600" i="1" dirty="0" smtClean="0"/>
            <a:t>Интерактивный.</a:t>
          </a:r>
          <a:r>
            <a:rPr lang="ru-RU" sz="3600" dirty="0" smtClean="0"/>
            <a:t> (Наиболее сложный).</a:t>
          </a:r>
          <a:endParaRPr lang="ru-RU" sz="3600" dirty="0"/>
        </a:p>
      </dgm:t>
    </dgm:pt>
    <dgm:pt modelId="{27B8DB80-8837-4BEB-906F-694C6C752041}" type="parTrans" cxnId="{6F95BACB-B1DA-4BC9-9B71-C5A4BFACAB1A}">
      <dgm:prSet/>
      <dgm:spPr/>
      <dgm:t>
        <a:bodyPr/>
        <a:lstStyle/>
        <a:p>
          <a:endParaRPr lang="ru-RU"/>
        </a:p>
      </dgm:t>
    </dgm:pt>
    <dgm:pt modelId="{88ABFF6E-9DFF-4DFB-B3FC-D7A0600900CF}" type="sibTrans" cxnId="{6F95BACB-B1DA-4BC9-9B71-C5A4BFACAB1A}">
      <dgm:prSet/>
      <dgm:spPr/>
      <dgm:t>
        <a:bodyPr/>
        <a:lstStyle/>
        <a:p>
          <a:endParaRPr lang="ru-RU"/>
        </a:p>
      </dgm:t>
    </dgm:pt>
    <dgm:pt modelId="{3300D5A1-B47B-489C-A1F1-64A6578E4C5B}" type="pres">
      <dgm:prSet presAssocID="{B5B00F95-4984-4745-B366-DDFC4462D91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9EEDB8F-3B56-40A0-B9D5-AA386752838F}" type="pres">
      <dgm:prSet presAssocID="{55972CAC-C4B3-4185-8C5D-F29C34A31FF3}" presName="parentLin" presStyleCnt="0"/>
      <dgm:spPr/>
    </dgm:pt>
    <dgm:pt modelId="{78CE3758-226C-4A47-A176-DD56CCC62336}" type="pres">
      <dgm:prSet presAssocID="{55972CAC-C4B3-4185-8C5D-F29C34A31FF3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989CCB75-B277-4293-AF55-C50D3EA94C43}" type="pres">
      <dgm:prSet presAssocID="{55972CAC-C4B3-4185-8C5D-F29C34A31FF3}" presName="parentText" presStyleLbl="node1" presStyleIdx="0" presStyleCnt="3" custScaleX="142997" custScaleY="145079" custLinFactNeighborX="-100000" custLinFactNeighborY="-26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B604A4-5A42-404E-8436-51950F733831}" type="pres">
      <dgm:prSet presAssocID="{55972CAC-C4B3-4185-8C5D-F29C34A31FF3}" presName="negativeSpace" presStyleCnt="0"/>
      <dgm:spPr/>
    </dgm:pt>
    <dgm:pt modelId="{28F85E65-66DA-4CED-8FE3-70ADC552557E}" type="pres">
      <dgm:prSet presAssocID="{55972CAC-C4B3-4185-8C5D-F29C34A31FF3}" presName="childText" presStyleLbl="conFgAcc1" presStyleIdx="0" presStyleCnt="3">
        <dgm:presLayoutVars>
          <dgm:bulletEnabled val="1"/>
        </dgm:presLayoutVars>
      </dgm:prSet>
      <dgm:spPr/>
    </dgm:pt>
    <dgm:pt modelId="{25AFD63A-DE30-42FC-A4E5-A11554EB9152}" type="pres">
      <dgm:prSet presAssocID="{232F308E-D70D-459F-9105-F223FD75D92F}" presName="spaceBetweenRectangles" presStyleCnt="0"/>
      <dgm:spPr/>
    </dgm:pt>
    <dgm:pt modelId="{A88E0F66-A39F-405B-ACD5-A39F62514894}" type="pres">
      <dgm:prSet presAssocID="{0CBDB02A-ED7B-451C-8FB9-7B2A1D99A06D}" presName="parentLin" presStyleCnt="0"/>
      <dgm:spPr/>
    </dgm:pt>
    <dgm:pt modelId="{A779E5F6-1DB4-4604-8887-659B4A39DF68}" type="pres">
      <dgm:prSet presAssocID="{0CBDB02A-ED7B-451C-8FB9-7B2A1D99A06D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7E50D793-C0CD-4965-9655-57ED8D7CAD65}" type="pres">
      <dgm:prSet presAssocID="{0CBDB02A-ED7B-451C-8FB9-7B2A1D99A06D}" presName="parentText" presStyleLbl="node1" presStyleIdx="1" presStyleCnt="3" custScaleX="142857" custLinFactNeighborX="-9750" custLinFactNeighborY="-346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A8343F-3C3E-4F4E-A4ED-5A6F937D64BB}" type="pres">
      <dgm:prSet presAssocID="{0CBDB02A-ED7B-451C-8FB9-7B2A1D99A06D}" presName="negativeSpace" presStyleCnt="0"/>
      <dgm:spPr/>
    </dgm:pt>
    <dgm:pt modelId="{E7F16FD4-8279-4D2B-87E7-7C10DB207508}" type="pres">
      <dgm:prSet presAssocID="{0CBDB02A-ED7B-451C-8FB9-7B2A1D99A06D}" presName="childText" presStyleLbl="conFgAcc1" presStyleIdx="1" presStyleCnt="3">
        <dgm:presLayoutVars>
          <dgm:bulletEnabled val="1"/>
        </dgm:presLayoutVars>
      </dgm:prSet>
      <dgm:spPr/>
    </dgm:pt>
    <dgm:pt modelId="{7F04CAA9-271E-43D3-A486-62C460096CBA}" type="pres">
      <dgm:prSet presAssocID="{2820930B-89F5-4744-9AA5-4175723D9836}" presName="spaceBetweenRectangles" presStyleCnt="0"/>
      <dgm:spPr/>
    </dgm:pt>
    <dgm:pt modelId="{29FB5FCD-D7C9-4C60-AF25-991034E05BFD}" type="pres">
      <dgm:prSet presAssocID="{09BC0CE0-21E3-4D7E-8B7F-338A0D21BDE4}" presName="parentLin" presStyleCnt="0"/>
      <dgm:spPr/>
    </dgm:pt>
    <dgm:pt modelId="{B49D04A8-3734-42D9-9EDB-CEFF5DF28E9C}" type="pres">
      <dgm:prSet presAssocID="{09BC0CE0-21E3-4D7E-8B7F-338A0D21BDE4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FEBE03F9-8EBF-444F-BBD3-B50EA578A4FC}" type="pres">
      <dgm:prSet presAssocID="{09BC0CE0-21E3-4D7E-8B7F-338A0D21BDE4}" presName="parentText" presStyleLbl="node1" presStyleIdx="2" presStyleCnt="3" custLinFactNeighborX="9369" custLinFactNeighborY="912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38CE54-FF5F-40A4-8EBA-B185E363DD0F}" type="pres">
      <dgm:prSet presAssocID="{09BC0CE0-21E3-4D7E-8B7F-338A0D21BDE4}" presName="negativeSpace" presStyleCnt="0"/>
      <dgm:spPr/>
    </dgm:pt>
    <dgm:pt modelId="{CCF1DD12-D888-4C75-ACD6-9346C9D0022E}" type="pres">
      <dgm:prSet presAssocID="{09BC0CE0-21E3-4D7E-8B7F-338A0D21BDE4}" presName="childText" presStyleLbl="conFgAcc1" presStyleIdx="2" presStyleCnt="3" custLinFactNeighborX="3906" custLinFactNeighborY="-14532">
        <dgm:presLayoutVars>
          <dgm:bulletEnabled val="1"/>
        </dgm:presLayoutVars>
      </dgm:prSet>
      <dgm:spPr/>
    </dgm:pt>
  </dgm:ptLst>
  <dgm:cxnLst>
    <dgm:cxn modelId="{1B95F39C-004A-4BC3-BA43-FBE5BB2864AA}" type="presOf" srcId="{0CBDB02A-ED7B-451C-8FB9-7B2A1D99A06D}" destId="{7E50D793-C0CD-4965-9655-57ED8D7CAD65}" srcOrd="1" destOrd="0" presId="urn:microsoft.com/office/officeart/2005/8/layout/list1"/>
    <dgm:cxn modelId="{AE2C34A9-F254-45AA-BD63-4D7B2D9052B2}" type="presOf" srcId="{0CBDB02A-ED7B-451C-8FB9-7B2A1D99A06D}" destId="{A779E5F6-1DB4-4604-8887-659B4A39DF68}" srcOrd="0" destOrd="0" presId="urn:microsoft.com/office/officeart/2005/8/layout/list1"/>
    <dgm:cxn modelId="{6F95BACB-B1DA-4BC9-9B71-C5A4BFACAB1A}" srcId="{B5B00F95-4984-4745-B366-DDFC4462D91D}" destId="{09BC0CE0-21E3-4D7E-8B7F-338A0D21BDE4}" srcOrd="2" destOrd="0" parTransId="{27B8DB80-8837-4BEB-906F-694C6C752041}" sibTransId="{88ABFF6E-9DFF-4DFB-B3FC-D7A0600900CF}"/>
    <dgm:cxn modelId="{D2B6ABE6-AD5E-409D-87E6-9E0780B04772}" srcId="{B5B00F95-4984-4745-B366-DDFC4462D91D}" destId="{55972CAC-C4B3-4185-8C5D-F29C34A31FF3}" srcOrd="0" destOrd="0" parTransId="{DECB931C-A4B7-47EA-B3A9-D3F502CB5588}" sibTransId="{232F308E-D70D-459F-9105-F223FD75D92F}"/>
    <dgm:cxn modelId="{196F24F4-6EEA-4F74-954E-215E75302A87}" type="presOf" srcId="{55972CAC-C4B3-4185-8C5D-F29C34A31FF3}" destId="{78CE3758-226C-4A47-A176-DD56CCC62336}" srcOrd="0" destOrd="0" presId="urn:microsoft.com/office/officeart/2005/8/layout/list1"/>
    <dgm:cxn modelId="{291E4C1D-70D8-45C5-8F56-D1DF8A8C9286}" type="presOf" srcId="{09BC0CE0-21E3-4D7E-8B7F-338A0D21BDE4}" destId="{B49D04A8-3734-42D9-9EDB-CEFF5DF28E9C}" srcOrd="0" destOrd="0" presId="urn:microsoft.com/office/officeart/2005/8/layout/list1"/>
    <dgm:cxn modelId="{8FF40FA7-EA6A-42B3-A47B-82CAEDAB0AD9}" type="presOf" srcId="{B5B00F95-4984-4745-B366-DDFC4462D91D}" destId="{3300D5A1-B47B-489C-A1F1-64A6578E4C5B}" srcOrd="0" destOrd="0" presId="urn:microsoft.com/office/officeart/2005/8/layout/list1"/>
    <dgm:cxn modelId="{7F377754-2C76-4BE2-9ED8-D2AB0CD1FF1C}" type="presOf" srcId="{09BC0CE0-21E3-4D7E-8B7F-338A0D21BDE4}" destId="{FEBE03F9-8EBF-444F-BBD3-B50EA578A4FC}" srcOrd="1" destOrd="0" presId="urn:microsoft.com/office/officeart/2005/8/layout/list1"/>
    <dgm:cxn modelId="{67C08BE3-9CB1-4E04-89B4-6A1BA1290C8D}" srcId="{B5B00F95-4984-4745-B366-DDFC4462D91D}" destId="{0CBDB02A-ED7B-451C-8FB9-7B2A1D99A06D}" srcOrd="1" destOrd="0" parTransId="{C7478EB0-D609-4273-A384-BDE81066C743}" sibTransId="{2820930B-89F5-4744-9AA5-4175723D9836}"/>
    <dgm:cxn modelId="{86212CDF-FA24-4795-BC3E-A8B1E4EA3880}" type="presOf" srcId="{55972CAC-C4B3-4185-8C5D-F29C34A31FF3}" destId="{989CCB75-B277-4293-AF55-C50D3EA94C43}" srcOrd="1" destOrd="0" presId="urn:microsoft.com/office/officeart/2005/8/layout/list1"/>
    <dgm:cxn modelId="{B2C5EF7A-26CF-4A3E-AF22-4DD775E984DE}" type="presParOf" srcId="{3300D5A1-B47B-489C-A1F1-64A6578E4C5B}" destId="{09EEDB8F-3B56-40A0-B9D5-AA386752838F}" srcOrd="0" destOrd="0" presId="urn:microsoft.com/office/officeart/2005/8/layout/list1"/>
    <dgm:cxn modelId="{EE5E2708-9482-427F-887D-010ACBC7E714}" type="presParOf" srcId="{09EEDB8F-3B56-40A0-B9D5-AA386752838F}" destId="{78CE3758-226C-4A47-A176-DD56CCC62336}" srcOrd="0" destOrd="0" presId="urn:microsoft.com/office/officeart/2005/8/layout/list1"/>
    <dgm:cxn modelId="{91E2C608-2678-4858-8DE3-A9B08042E960}" type="presParOf" srcId="{09EEDB8F-3B56-40A0-B9D5-AA386752838F}" destId="{989CCB75-B277-4293-AF55-C50D3EA94C43}" srcOrd="1" destOrd="0" presId="urn:microsoft.com/office/officeart/2005/8/layout/list1"/>
    <dgm:cxn modelId="{3C46B86A-5E9F-4184-9228-7BE9B3E8939B}" type="presParOf" srcId="{3300D5A1-B47B-489C-A1F1-64A6578E4C5B}" destId="{07B604A4-5A42-404E-8436-51950F733831}" srcOrd="1" destOrd="0" presId="urn:microsoft.com/office/officeart/2005/8/layout/list1"/>
    <dgm:cxn modelId="{07625C34-4D54-4CCE-9A9B-6E69F7CF9669}" type="presParOf" srcId="{3300D5A1-B47B-489C-A1F1-64A6578E4C5B}" destId="{28F85E65-66DA-4CED-8FE3-70ADC552557E}" srcOrd="2" destOrd="0" presId="urn:microsoft.com/office/officeart/2005/8/layout/list1"/>
    <dgm:cxn modelId="{B9788853-E99D-4E7F-B8B5-87A649A6F3FE}" type="presParOf" srcId="{3300D5A1-B47B-489C-A1F1-64A6578E4C5B}" destId="{25AFD63A-DE30-42FC-A4E5-A11554EB9152}" srcOrd="3" destOrd="0" presId="urn:microsoft.com/office/officeart/2005/8/layout/list1"/>
    <dgm:cxn modelId="{DD00EBBB-6BBE-44E4-8035-EBA281490B86}" type="presParOf" srcId="{3300D5A1-B47B-489C-A1F1-64A6578E4C5B}" destId="{A88E0F66-A39F-405B-ACD5-A39F62514894}" srcOrd="4" destOrd="0" presId="urn:microsoft.com/office/officeart/2005/8/layout/list1"/>
    <dgm:cxn modelId="{8418716D-F60B-4BD6-B4E0-750A26294602}" type="presParOf" srcId="{A88E0F66-A39F-405B-ACD5-A39F62514894}" destId="{A779E5F6-1DB4-4604-8887-659B4A39DF68}" srcOrd="0" destOrd="0" presId="urn:microsoft.com/office/officeart/2005/8/layout/list1"/>
    <dgm:cxn modelId="{A2176CDA-D8A2-46E1-8383-23710539E3D5}" type="presParOf" srcId="{A88E0F66-A39F-405B-ACD5-A39F62514894}" destId="{7E50D793-C0CD-4965-9655-57ED8D7CAD65}" srcOrd="1" destOrd="0" presId="urn:microsoft.com/office/officeart/2005/8/layout/list1"/>
    <dgm:cxn modelId="{B937F2DA-8B24-4ED6-92EF-384B9CC09537}" type="presParOf" srcId="{3300D5A1-B47B-489C-A1F1-64A6578E4C5B}" destId="{40A8343F-3C3E-4F4E-A4ED-5A6F937D64BB}" srcOrd="5" destOrd="0" presId="urn:microsoft.com/office/officeart/2005/8/layout/list1"/>
    <dgm:cxn modelId="{B3F49BBD-76FD-4CEC-BC85-296079179E9B}" type="presParOf" srcId="{3300D5A1-B47B-489C-A1F1-64A6578E4C5B}" destId="{E7F16FD4-8279-4D2B-87E7-7C10DB207508}" srcOrd="6" destOrd="0" presId="urn:microsoft.com/office/officeart/2005/8/layout/list1"/>
    <dgm:cxn modelId="{A7F6C8E8-7DAB-4E43-8573-048588AE17C0}" type="presParOf" srcId="{3300D5A1-B47B-489C-A1F1-64A6578E4C5B}" destId="{7F04CAA9-271E-43D3-A486-62C460096CBA}" srcOrd="7" destOrd="0" presId="urn:microsoft.com/office/officeart/2005/8/layout/list1"/>
    <dgm:cxn modelId="{4137743E-24C8-4451-A60B-2DEB85A2491F}" type="presParOf" srcId="{3300D5A1-B47B-489C-A1F1-64A6578E4C5B}" destId="{29FB5FCD-D7C9-4C60-AF25-991034E05BFD}" srcOrd="8" destOrd="0" presId="urn:microsoft.com/office/officeart/2005/8/layout/list1"/>
    <dgm:cxn modelId="{860B46C1-35F9-43D0-BAEF-BC8C6E8242A9}" type="presParOf" srcId="{29FB5FCD-D7C9-4C60-AF25-991034E05BFD}" destId="{B49D04A8-3734-42D9-9EDB-CEFF5DF28E9C}" srcOrd="0" destOrd="0" presId="urn:microsoft.com/office/officeart/2005/8/layout/list1"/>
    <dgm:cxn modelId="{A45FA0BC-2FB0-4E77-B586-765B17905C1B}" type="presParOf" srcId="{29FB5FCD-D7C9-4C60-AF25-991034E05BFD}" destId="{FEBE03F9-8EBF-444F-BBD3-B50EA578A4FC}" srcOrd="1" destOrd="0" presId="urn:microsoft.com/office/officeart/2005/8/layout/list1"/>
    <dgm:cxn modelId="{E2AAA64C-8C6C-4B04-BAE6-113B25842C80}" type="presParOf" srcId="{3300D5A1-B47B-489C-A1F1-64A6578E4C5B}" destId="{7E38CE54-FF5F-40A4-8EBA-B185E363DD0F}" srcOrd="9" destOrd="0" presId="urn:microsoft.com/office/officeart/2005/8/layout/list1"/>
    <dgm:cxn modelId="{B362D3EC-CA25-4040-B8EE-CE8D42B43B53}" type="presParOf" srcId="{3300D5A1-B47B-489C-A1F1-64A6578E4C5B}" destId="{CCF1DD12-D888-4C75-ACD6-9346C9D0022E}" srcOrd="10" destOrd="0" presId="urn:microsoft.com/office/officeart/2005/8/layout/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73FCFB6-F44B-42E0-8EB4-A189F5667943}" type="doc">
      <dgm:prSet loTypeId="urn:microsoft.com/office/officeart/2005/8/layout/cycle6" loCatId="cycle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432E0CD9-9575-4294-AAAC-EA9DEF2A8E3E}">
      <dgm:prSet custT="1"/>
      <dgm:spPr/>
      <dgm:t>
        <a:bodyPr/>
        <a:lstStyle/>
        <a:p>
          <a:r>
            <a:rPr lang="ru-RU" sz="2200" b="1" i="1" dirty="0" smtClean="0"/>
            <a:t>Принцип </a:t>
          </a:r>
          <a:r>
            <a:rPr lang="ru-RU" sz="2200" b="1" i="1" u="sng" dirty="0" smtClean="0">
              <a:solidFill>
                <a:schemeClr val="tx2"/>
              </a:solidFill>
            </a:rPr>
            <a:t>наглядности</a:t>
          </a:r>
          <a:endParaRPr lang="ru-RU" sz="2200" u="sng" dirty="0">
            <a:solidFill>
              <a:schemeClr val="tx2"/>
            </a:solidFill>
          </a:endParaRPr>
        </a:p>
      </dgm:t>
    </dgm:pt>
    <dgm:pt modelId="{89F3CDFF-3E83-459E-AE8F-1718006D416E}" type="parTrans" cxnId="{6ED12FD5-3DDB-4BBE-BE2B-52805C28EB53}">
      <dgm:prSet/>
      <dgm:spPr/>
      <dgm:t>
        <a:bodyPr/>
        <a:lstStyle/>
        <a:p>
          <a:endParaRPr lang="ru-RU"/>
        </a:p>
      </dgm:t>
    </dgm:pt>
    <dgm:pt modelId="{2CD1918B-6FAB-491B-A049-FFE7633A0DB9}" type="sibTrans" cxnId="{6ED12FD5-3DDB-4BBE-BE2B-52805C28EB53}">
      <dgm:prSet/>
      <dgm:spPr/>
      <dgm:t>
        <a:bodyPr/>
        <a:lstStyle/>
        <a:p>
          <a:endParaRPr lang="ru-RU" dirty="0"/>
        </a:p>
      </dgm:t>
    </dgm:pt>
    <dgm:pt modelId="{FCD79D01-FAEE-4040-BA3E-B7F223F1F5F0}">
      <dgm:prSet custT="1"/>
      <dgm:spPr/>
      <dgm:t>
        <a:bodyPr/>
        <a:lstStyle/>
        <a:p>
          <a:r>
            <a:rPr lang="ru-RU" sz="2000" b="1" i="1" baseline="0" dirty="0" smtClean="0">
              <a:solidFill>
                <a:schemeClr val="bg1"/>
              </a:solidFill>
            </a:rPr>
            <a:t>Принцип </a:t>
          </a:r>
          <a:r>
            <a:rPr lang="ru-RU" sz="2000" b="1" i="1" baseline="0" dirty="0" smtClean="0">
              <a:solidFill>
                <a:schemeClr val="bg1"/>
              </a:solidFill>
              <a:hlinkClick xmlns:r="http://schemas.openxmlformats.org/officeDocument/2006/relationships" r:id="rId1" action="ppaction://hlinksldjump"/>
            </a:rPr>
            <a:t>природосообразности</a:t>
          </a:r>
          <a:r>
            <a:rPr lang="ru-RU" sz="1300" b="1" i="1" baseline="0" dirty="0" smtClean="0">
              <a:solidFill>
                <a:schemeClr val="bg1"/>
              </a:solidFill>
            </a:rPr>
            <a:t>.</a:t>
          </a:r>
          <a:endParaRPr lang="ru-RU" sz="1300" baseline="0" dirty="0">
            <a:solidFill>
              <a:schemeClr val="bg1"/>
            </a:solidFill>
          </a:endParaRPr>
        </a:p>
      </dgm:t>
    </dgm:pt>
    <dgm:pt modelId="{9BEAA87C-8D4D-4A0F-A7B4-EAECA4F85D24}" type="parTrans" cxnId="{DC8FAC8F-49EC-4EF3-B394-28E4756F0FF5}">
      <dgm:prSet/>
      <dgm:spPr/>
      <dgm:t>
        <a:bodyPr/>
        <a:lstStyle/>
        <a:p>
          <a:endParaRPr lang="ru-RU"/>
        </a:p>
      </dgm:t>
    </dgm:pt>
    <dgm:pt modelId="{F4AD2CCC-AF5D-4E24-8761-4ACD4A826765}" type="sibTrans" cxnId="{DC8FAC8F-49EC-4EF3-B394-28E4756F0FF5}">
      <dgm:prSet/>
      <dgm:spPr/>
      <dgm:t>
        <a:bodyPr/>
        <a:lstStyle/>
        <a:p>
          <a:endParaRPr lang="ru-RU"/>
        </a:p>
      </dgm:t>
    </dgm:pt>
    <dgm:pt modelId="{0C55C707-A6BD-4457-BDB2-976BDC094D9C}">
      <dgm:prSet custT="1"/>
      <dgm:spPr/>
      <dgm:t>
        <a:bodyPr/>
        <a:lstStyle/>
        <a:p>
          <a:r>
            <a:rPr lang="ru-RU" sz="2400" b="1" i="1" dirty="0" smtClean="0"/>
            <a:t>Принцип </a:t>
          </a:r>
          <a:r>
            <a:rPr lang="ru-RU" sz="2400" b="1" i="1" dirty="0" smtClean="0">
              <a:hlinkClick xmlns:r="http://schemas.openxmlformats.org/officeDocument/2006/relationships" r:id="rId2" action="ppaction://hlinksldjump"/>
            </a:rPr>
            <a:t>прочности</a:t>
          </a:r>
          <a:endParaRPr lang="ru-RU" sz="2400" dirty="0"/>
        </a:p>
      </dgm:t>
    </dgm:pt>
    <dgm:pt modelId="{91902016-B49D-4A08-8984-D4B4369073BB}" type="parTrans" cxnId="{B9344269-7E9F-4802-81AB-64FAC415E0C4}">
      <dgm:prSet/>
      <dgm:spPr/>
      <dgm:t>
        <a:bodyPr/>
        <a:lstStyle/>
        <a:p>
          <a:endParaRPr lang="ru-RU"/>
        </a:p>
      </dgm:t>
    </dgm:pt>
    <dgm:pt modelId="{7440F969-CCA2-4341-8456-77C0AF613E13}" type="sibTrans" cxnId="{B9344269-7E9F-4802-81AB-64FAC415E0C4}">
      <dgm:prSet/>
      <dgm:spPr/>
      <dgm:t>
        <a:bodyPr/>
        <a:lstStyle/>
        <a:p>
          <a:endParaRPr lang="ru-RU" dirty="0"/>
        </a:p>
      </dgm:t>
    </dgm:pt>
    <dgm:pt modelId="{7B47EBAE-205A-4718-829E-0A7A3D3F6881}">
      <dgm:prSet custT="1"/>
      <dgm:spPr/>
      <dgm:t>
        <a:bodyPr/>
        <a:lstStyle/>
        <a:p>
          <a:r>
            <a:rPr lang="ru-RU" sz="2400" dirty="0" smtClean="0">
              <a:hlinkClick xmlns:r="http://schemas.openxmlformats.org/officeDocument/2006/relationships" r:id="rId3" action="ppaction://hlinksldjump"/>
            </a:rPr>
            <a:t>Принцип</a:t>
          </a:r>
          <a:r>
            <a:rPr lang="ru-RU" sz="2400" dirty="0" smtClean="0"/>
            <a:t> </a:t>
          </a:r>
          <a:r>
            <a:rPr lang="ru-RU" sz="2400" dirty="0" smtClean="0">
              <a:hlinkClick xmlns:r="http://schemas.openxmlformats.org/officeDocument/2006/relationships" r:id="rId3" action="ppaction://hlinksldjump"/>
            </a:rPr>
            <a:t>научности</a:t>
          </a:r>
          <a:r>
            <a:rPr lang="ru-RU" sz="2400" dirty="0" smtClean="0"/>
            <a:t> </a:t>
          </a:r>
          <a:endParaRPr lang="ru-RU" sz="2400" dirty="0"/>
        </a:p>
      </dgm:t>
    </dgm:pt>
    <dgm:pt modelId="{DC018DD0-3846-47AC-BC21-432E6674BB99}" type="parTrans" cxnId="{C7EE2E3F-E1BC-4D85-B192-D2292E7A87D5}">
      <dgm:prSet/>
      <dgm:spPr/>
      <dgm:t>
        <a:bodyPr/>
        <a:lstStyle/>
        <a:p>
          <a:endParaRPr lang="ru-RU"/>
        </a:p>
      </dgm:t>
    </dgm:pt>
    <dgm:pt modelId="{10F60C58-8C93-45DE-BB0A-03B6FF3EA04E}" type="sibTrans" cxnId="{C7EE2E3F-E1BC-4D85-B192-D2292E7A87D5}">
      <dgm:prSet/>
      <dgm:spPr/>
      <dgm:t>
        <a:bodyPr/>
        <a:lstStyle/>
        <a:p>
          <a:endParaRPr lang="ru-RU" dirty="0"/>
        </a:p>
      </dgm:t>
    </dgm:pt>
    <dgm:pt modelId="{F75756DD-B69F-47F9-A568-D22D5F73A945}">
      <dgm:prSet custT="1"/>
      <dgm:spPr/>
      <dgm:t>
        <a:bodyPr/>
        <a:lstStyle/>
        <a:p>
          <a:r>
            <a:rPr lang="ru-RU" sz="2000" b="1" i="1" dirty="0" smtClean="0"/>
            <a:t>Принцип </a:t>
          </a:r>
          <a:r>
            <a:rPr lang="ru-RU" sz="2000" b="1" i="1" dirty="0" smtClean="0">
              <a:hlinkClick xmlns:r="http://schemas.openxmlformats.org/officeDocument/2006/relationships" r:id="rId4" action="ppaction://hlinksldjump"/>
            </a:rPr>
            <a:t>системности</a:t>
          </a:r>
          <a:r>
            <a:rPr lang="ru-RU" sz="2000" dirty="0" smtClean="0"/>
            <a:t> </a:t>
          </a:r>
          <a:endParaRPr lang="ru-RU" sz="2000" dirty="0"/>
        </a:p>
      </dgm:t>
    </dgm:pt>
    <dgm:pt modelId="{5C36F8CA-DA18-4320-851C-D531F54BD3EA}" type="parTrans" cxnId="{3C6EA987-D573-46CF-8310-E7297755F78D}">
      <dgm:prSet/>
      <dgm:spPr/>
      <dgm:t>
        <a:bodyPr/>
        <a:lstStyle/>
        <a:p>
          <a:endParaRPr lang="ru-RU"/>
        </a:p>
      </dgm:t>
    </dgm:pt>
    <dgm:pt modelId="{A993B4C6-F6DF-41DD-8138-12BD08D98FE1}" type="sibTrans" cxnId="{3C6EA987-D573-46CF-8310-E7297755F78D}">
      <dgm:prSet/>
      <dgm:spPr/>
      <dgm:t>
        <a:bodyPr/>
        <a:lstStyle/>
        <a:p>
          <a:endParaRPr lang="ru-RU" dirty="0"/>
        </a:p>
      </dgm:t>
    </dgm:pt>
    <dgm:pt modelId="{DB8E2188-D6D3-4A81-86BE-81645744764B}">
      <dgm:prSet custT="1"/>
      <dgm:spPr/>
      <dgm:t>
        <a:bodyPr/>
        <a:lstStyle/>
        <a:p>
          <a:r>
            <a:rPr lang="ru-RU" sz="2000" b="1" i="1" dirty="0" smtClean="0"/>
            <a:t>Принцип </a:t>
          </a:r>
          <a:r>
            <a:rPr lang="ru-RU" sz="2000" b="1" i="1" dirty="0" smtClean="0">
              <a:hlinkClick xmlns:r="http://schemas.openxmlformats.org/officeDocument/2006/relationships" r:id="rId5" action="ppaction://hlinksldjump"/>
            </a:rPr>
            <a:t>последовательности</a:t>
          </a:r>
          <a:endParaRPr lang="ru-RU" sz="2000" dirty="0"/>
        </a:p>
      </dgm:t>
    </dgm:pt>
    <dgm:pt modelId="{470D4C5B-59A8-4755-8894-FF1FDFB1E188}" type="parTrans" cxnId="{90A313BC-5262-490D-AFB1-61B2E9438BC4}">
      <dgm:prSet/>
      <dgm:spPr/>
      <dgm:t>
        <a:bodyPr/>
        <a:lstStyle/>
        <a:p>
          <a:endParaRPr lang="ru-RU"/>
        </a:p>
      </dgm:t>
    </dgm:pt>
    <dgm:pt modelId="{43A29B19-D1A4-4293-94E3-4E43900394AB}" type="sibTrans" cxnId="{90A313BC-5262-490D-AFB1-61B2E9438BC4}">
      <dgm:prSet/>
      <dgm:spPr/>
      <dgm:t>
        <a:bodyPr/>
        <a:lstStyle/>
        <a:p>
          <a:endParaRPr lang="ru-RU" dirty="0"/>
        </a:p>
      </dgm:t>
    </dgm:pt>
    <dgm:pt modelId="{65FBD20F-7016-4E66-8FA0-DE51A0421771}" type="pres">
      <dgm:prSet presAssocID="{573FCFB6-F44B-42E0-8EB4-A189F566794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C2F5BC-2A5E-4E69-B956-73CC1F130ED3}" type="pres">
      <dgm:prSet presAssocID="{432E0CD9-9575-4294-AAAC-EA9DEF2A8E3E}" presName="node" presStyleLbl="node1" presStyleIdx="0" presStyleCnt="6" custScaleX="221766" custScaleY="136812" custRadScaleRad="103732" custRadScaleInc="109318">
        <dgm:presLayoutVars>
          <dgm:bulletEnabled val="1"/>
        </dgm:presLayoutVars>
      </dgm:prSet>
      <dgm:spPr>
        <a:prstGeom prst="wave">
          <a:avLst/>
        </a:prstGeom>
      </dgm:spPr>
      <dgm:t>
        <a:bodyPr/>
        <a:lstStyle/>
        <a:p>
          <a:endParaRPr lang="ru-RU"/>
        </a:p>
      </dgm:t>
    </dgm:pt>
    <dgm:pt modelId="{6E4DB693-7842-4FDB-8F16-D3B3E511C8C2}" type="pres">
      <dgm:prSet presAssocID="{432E0CD9-9575-4294-AAAC-EA9DEF2A8E3E}" presName="spNode" presStyleCnt="0"/>
      <dgm:spPr/>
      <dgm:t>
        <a:bodyPr/>
        <a:lstStyle/>
        <a:p>
          <a:endParaRPr lang="ru-RU"/>
        </a:p>
      </dgm:t>
    </dgm:pt>
    <dgm:pt modelId="{3C89FAB0-5AF6-46F9-8D50-B2B252AD4183}" type="pres">
      <dgm:prSet presAssocID="{2CD1918B-6FAB-491B-A049-FFE7633A0DB9}" presName="sibTrans" presStyleLbl="sibTrans1D1" presStyleIdx="0" presStyleCnt="6"/>
      <dgm:spPr/>
      <dgm:t>
        <a:bodyPr/>
        <a:lstStyle/>
        <a:p>
          <a:endParaRPr lang="ru-RU"/>
        </a:p>
      </dgm:t>
    </dgm:pt>
    <dgm:pt modelId="{CE051923-3E5A-4FED-A0F1-E706491669C4}" type="pres">
      <dgm:prSet presAssocID="{DB8E2188-D6D3-4A81-86BE-81645744764B}" presName="node" presStyleLbl="node1" presStyleIdx="1" presStyleCnt="6" custScaleX="249374" custScaleY="141584" custRadScaleRad="129255" custRadScaleInc="83222">
        <dgm:presLayoutVars>
          <dgm:bulletEnabled val="1"/>
        </dgm:presLayoutVars>
      </dgm:prSet>
      <dgm:spPr>
        <a:prstGeom prst="doubleWave">
          <a:avLst/>
        </a:prstGeom>
      </dgm:spPr>
      <dgm:t>
        <a:bodyPr/>
        <a:lstStyle/>
        <a:p>
          <a:endParaRPr lang="ru-RU"/>
        </a:p>
      </dgm:t>
    </dgm:pt>
    <dgm:pt modelId="{E1831A22-1FC9-4D90-B60F-515112BAE2CA}" type="pres">
      <dgm:prSet presAssocID="{DB8E2188-D6D3-4A81-86BE-81645744764B}" presName="spNode" presStyleCnt="0"/>
      <dgm:spPr/>
      <dgm:t>
        <a:bodyPr/>
        <a:lstStyle/>
        <a:p>
          <a:endParaRPr lang="ru-RU"/>
        </a:p>
      </dgm:t>
    </dgm:pt>
    <dgm:pt modelId="{73BDAC4F-CD09-41AD-B2D8-E5904675EEA9}" type="pres">
      <dgm:prSet presAssocID="{43A29B19-D1A4-4293-94E3-4E43900394AB}" presName="sibTrans" presStyleLbl="sibTrans1D1" presStyleIdx="1" presStyleCnt="6"/>
      <dgm:spPr/>
      <dgm:t>
        <a:bodyPr/>
        <a:lstStyle/>
        <a:p>
          <a:endParaRPr lang="ru-RU"/>
        </a:p>
      </dgm:t>
    </dgm:pt>
    <dgm:pt modelId="{C205CEA8-21A7-43FA-BD56-5509B55D03AA}" type="pres">
      <dgm:prSet presAssocID="{F75756DD-B69F-47F9-A568-D22D5F73A945}" presName="node" presStyleLbl="node1" presStyleIdx="2" presStyleCnt="6" custScaleX="289992" custScaleY="159241" custRadScaleRad="124149" custRadScaleInc="9898">
        <dgm:presLayoutVars>
          <dgm:bulletEnabled val="1"/>
        </dgm:presLayoutVars>
      </dgm:prSet>
      <dgm:spPr>
        <a:prstGeom prst="ribbon2">
          <a:avLst/>
        </a:prstGeom>
      </dgm:spPr>
      <dgm:t>
        <a:bodyPr/>
        <a:lstStyle/>
        <a:p>
          <a:endParaRPr lang="ru-RU"/>
        </a:p>
      </dgm:t>
    </dgm:pt>
    <dgm:pt modelId="{418CDB87-E1D1-4FEB-8773-6BF5A693C1B2}" type="pres">
      <dgm:prSet presAssocID="{F75756DD-B69F-47F9-A568-D22D5F73A945}" presName="spNode" presStyleCnt="0"/>
      <dgm:spPr/>
      <dgm:t>
        <a:bodyPr/>
        <a:lstStyle/>
        <a:p>
          <a:endParaRPr lang="ru-RU"/>
        </a:p>
      </dgm:t>
    </dgm:pt>
    <dgm:pt modelId="{0CEEDF35-4EE3-4C86-9B71-1D000A83A9E8}" type="pres">
      <dgm:prSet presAssocID="{A993B4C6-F6DF-41DD-8138-12BD08D98FE1}" presName="sibTrans" presStyleLbl="sibTrans1D1" presStyleIdx="2" presStyleCnt="6"/>
      <dgm:spPr/>
      <dgm:t>
        <a:bodyPr/>
        <a:lstStyle/>
        <a:p>
          <a:endParaRPr lang="ru-RU"/>
        </a:p>
      </dgm:t>
    </dgm:pt>
    <dgm:pt modelId="{9EA6482F-408D-4F19-B47D-259DC3D37E8F}" type="pres">
      <dgm:prSet presAssocID="{7B47EBAE-205A-4718-829E-0A7A3D3F6881}" presName="node" presStyleLbl="node1" presStyleIdx="3" presStyleCnt="6" custScaleX="248581" custRadScaleRad="108340" custRadScaleInc="112394">
        <dgm:presLayoutVars>
          <dgm:bulletEnabled val="1"/>
        </dgm:presLayoutVars>
      </dgm:prSet>
      <dgm:spPr>
        <a:prstGeom prst="doubleWave">
          <a:avLst/>
        </a:prstGeom>
      </dgm:spPr>
      <dgm:t>
        <a:bodyPr/>
        <a:lstStyle/>
        <a:p>
          <a:endParaRPr lang="ru-RU"/>
        </a:p>
      </dgm:t>
    </dgm:pt>
    <dgm:pt modelId="{2537E8A6-5502-4921-AC8E-7523DB2D32D8}" type="pres">
      <dgm:prSet presAssocID="{7B47EBAE-205A-4718-829E-0A7A3D3F6881}" presName="spNode" presStyleCnt="0"/>
      <dgm:spPr/>
      <dgm:t>
        <a:bodyPr/>
        <a:lstStyle/>
        <a:p>
          <a:endParaRPr lang="ru-RU"/>
        </a:p>
      </dgm:t>
    </dgm:pt>
    <dgm:pt modelId="{37D16C97-A560-4929-AFB9-1471FBEFC5D1}" type="pres">
      <dgm:prSet presAssocID="{10F60C58-8C93-45DE-BB0A-03B6FF3EA04E}" presName="sibTrans" presStyleLbl="sibTrans1D1" presStyleIdx="3" presStyleCnt="6"/>
      <dgm:spPr/>
      <dgm:t>
        <a:bodyPr/>
        <a:lstStyle/>
        <a:p>
          <a:endParaRPr lang="ru-RU"/>
        </a:p>
      </dgm:t>
    </dgm:pt>
    <dgm:pt modelId="{3AB59A17-85E1-45DE-AA3A-FB604FE4A9A2}" type="pres">
      <dgm:prSet presAssocID="{0C55C707-A6BD-4457-BDB2-976BDC094D9C}" presName="node" presStyleLbl="node1" presStyleIdx="4" presStyleCnt="6" custScaleX="216034" custScaleY="124182" custRadScaleRad="115092" custRadScaleInc="66869">
        <dgm:presLayoutVars>
          <dgm:bulletEnabled val="1"/>
        </dgm:presLayoutVars>
      </dgm:prSet>
      <dgm:spPr>
        <a:prstGeom prst="verticalScroll">
          <a:avLst/>
        </a:prstGeom>
      </dgm:spPr>
      <dgm:t>
        <a:bodyPr/>
        <a:lstStyle/>
        <a:p>
          <a:endParaRPr lang="ru-RU"/>
        </a:p>
      </dgm:t>
    </dgm:pt>
    <dgm:pt modelId="{7A6F33CA-19F9-473D-AB56-F3440A86562F}" type="pres">
      <dgm:prSet presAssocID="{0C55C707-A6BD-4457-BDB2-976BDC094D9C}" presName="spNode" presStyleCnt="0"/>
      <dgm:spPr/>
      <dgm:t>
        <a:bodyPr/>
        <a:lstStyle/>
        <a:p>
          <a:endParaRPr lang="ru-RU"/>
        </a:p>
      </dgm:t>
    </dgm:pt>
    <dgm:pt modelId="{0331076A-4E6F-49EF-A85A-31867EAA5B8E}" type="pres">
      <dgm:prSet presAssocID="{7440F969-CCA2-4341-8456-77C0AF613E13}" presName="sibTrans" presStyleLbl="sibTrans1D1" presStyleIdx="4" presStyleCnt="6"/>
      <dgm:spPr/>
      <dgm:t>
        <a:bodyPr/>
        <a:lstStyle/>
        <a:p>
          <a:endParaRPr lang="ru-RU"/>
        </a:p>
      </dgm:t>
    </dgm:pt>
    <dgm:pt modelId="{9E3C10BF-FAD0-49C7-87FC-4AF113D2E13F}" type="pres">
      <dgm:prSet presAssocID="{FCD79D01-FAEE-4040-BA3E-B7F223F1F5F0}" presName="node" presStyleLbl="node1" presStyleIdx="5" presStyleCnt="6" custScaleX="298103" custScaleY="175329" custRadScaleRad="113021" custRadScaleInc="-49937">
        <dgm:presLayoutVars>
          <dgm:bulletEnabled val="1"/>
        </dgm:presLayoutVars>
      </dgm:prSet>
      <dgm:spPr>
        <a:prstGeom prst="ellipseRibbon2">
          <a:avLst/>
        </a:prstGeom>
      </dgm:spPr>
      <dgm:t>
        <a:bodyPr/>
        <a:lstStyle/>
        <a:p>
          <a:endParaRPr lang="ru-RU"/>
        </a:p>
      </dgm:t>
    </dgm:pt>
    <dgm:pt modelId="{DE83A038-F653-4D47-819C-D7BABF4B3CDC}" type="pres">
      <dgm:prSet presAssocID="{FCD79D01-FAEE-4040-BA3E-B7F223F1F5F0}" presName="spNode" presStyleCnt="0"/>
      <dgm:spPr/>
      <dgm:t>
        <a:bodyPr/>
        <a:lstStyle/>
        <a:p>
          <a:endParaRPr lang="ru-RU"/>
        </a:p>
      </dgm:t>
    </dgm:pt>
    <dgm:pt modelId="{BCB4D9B4-9F1D-4412-92A6-59F04CE88A12}" type="pres">
      <dgm:prSet presAssocID="{F4AD2CCC-AF5D-4E24-8761-4ACD4A826765}" presName="sibTrans" presStyleLbl="sibTrans1D1" presStyleIdx="5" presStyleCnt="6"/>
      <dgm:spPr/>
      <dgm:t>
        <a:bodyPr/>
        <a:lstStyle/>
        <a:p>
          <a:endParaRPr lang="ru-RU"/>
        </a:p>
      </dgm:t>
    </dgm:pt>
  </dgm:ptLst>
  <dgm:cxnLst>
    <dgm:cxn modelId="{22B13C10-A86B-4892-A445-81031780F0BB}" type="presOf" srcId="{FCD79D01-FAEE-4040-BA3E-B7F223F1F5F0}" destId="{9E3C10BF-FAD0-49C7-87FC-4AF113D2E13F}" srcOrd="0" destOrd="0" presId="urn:microsoft.com/office/officeart/2005/8/layout/cycle6"/>
    <dgm:cxn modelId="{DC8FAC8F-49EC-4EF3-B394-28E4756F0FF5}" srcId="{573FCFB6-F44B-42E0-8EB4-A189F5667943}" destId="{FCD79D01-FAEE-4040-BA3E-B7F223F1F5F0}" srcOrd="5" destOrd="0" parTransId="{9BEAA87C-8D4D-4A0F-A7B4-EAECA4F85D24}" sibTransId="{F4AD2CCC-AF5D-4E24-8761-4ACD4A826765}"/>
    <dgm:cxn modelId="{39704976-AADA-4D24-9516-2DC401B09DC3}" type="presOf" srcId="{573FCFB6-F44B-42E0-8EB4-A189F5667943}" destId="{65FBD20F-7016-4E66-8FA0-DE51A0421771}" srcOrd="0" destOrd="0" presId="urn:microsoft.com/office/officeart/2005/8/layout/cycle6"/>
    <dgm:cxn modelId="{F6E582F1-73BF-4AFB-AB57-7B7B0B53CDE3}" type="presOf" srcId="{0C55C707-A6BD-4457-BDB2-976BDC094D9C}" destId="{3AB59A17-85E1-45DE-AA3A-FB604FE4A9A2}" srcOrd="0" destOrd="0" presId="urn:microsoft.com/office/officeart/2005/8/layout/cycle6"/>
    <dgm:cxn modelId="{118EEC1A-853C-4898-B071-FE6ED9D9C1E2}" type="presOf" srcId="{F75756DD-B69F-47F9-A568-D22D5F73A945}" destId="{C205CEA8-21A7-43FA-BD56-5509B55D03AA}" srcOrd="0" destOrd="0" presId="urn:microsoft.com/office/officeart/2005/8/layout/cycle6"/>
    <dgm:cxn modelId="{39881C11-A86F-4F23-BEE8-15597BD1E342}" type="presOf" srcId="{F4AD2CCC-AF5D-4E24-8761-4ACD4A826765}" destId="{BCB4D9B4-9F1D-4412-92A6-59F04CE88A12}" srcOrd="0" destOrd="0" presId="urn:microsoft.com/office/officeart/2005/8/layout/cycle6"/>
    <dgm:cxn modelId="{3C6EA987-D573-46CF-8310-E7297755F78D}" srcId="{573FCFB6-F44B-42E0-8EB4-A189F5667943}" destId="{F75756DD-B69F-47F9-A568-D22D5F73A945}" srcOrd="2" destOrd="0" parTransId="{5C36F8CA-DA18-4320-851C-D531F54BD3EA}" sibTransId="{A993B4C6-F6DF-41DD-8138-12BD08D98FE1}"/>
    <dgm:cxn modelId="{11AC22C5-B9A6-4B1D-AD3A-1C72CEE0B241}" type="presOf" srcId="{2CD1918B-6FAB-491B-A049-FFE7633A0DB9}" destId="{3C89FAB0-5AF6-46F9-8D50-B2B252AD4183}" srcOrd="0" destOrd="0" presId="urn:microsoft.com/office/officeart/2005/8/layout/cycle6"/>
    <dgm:cxn modelId="{3DABD9DF-84DB-4346-8F19-300EB5682ABC}" type="presOf" srcId="{A993B4C6-F6DF-41DD-8138-12BD08D98FE1}" destId="{0CEEDF35-4EE3-4C86-9B71-1D000A83A9E8}" srcOrd="0" destOrd="0" presId="urn:microsoft.com/office/officeart/2005/8/layout/cycle6"/>
    <dgm:cxn modelId="{7A31F74F-4EAD-4B01-A608-991A76593A2D}" type="presOf" srcId="{432E0CD9-9575-4294-AAAC-EA9DEF2A8E3E}" destId="{2DC2F5BC-2A5E-4E69-B956-73CC1F130ED3}" srcOrd="0" destOrd="0" presId="urn:microsoft.com/office/officeart/2005/8/layout/cycle6"/>
    <dgm:cxn modelId="{6ED12FD5-3DDB-4BBE-BE2B-52805C28EB53}" srcId="{573FCFB6-F44B-42E0-8EB4-A189F5667943}" destId="{432E0CD9-9575-4294-AAAC-EA9DEF2A8E3E}" srcOrd="0" destOrd="0" parTransId="{89F3CDFF-3E83-459E-AE8F-1718006D416E}" sibTransId="{2CD1918B-6FAB-491B-A049-FFE7633A0DB9}"/>
    <dgm:cxn modelId="{4275829A-CBB3-48C7-98DE-3C1068F829D0}" type="presOf" srcId="{43A29B19-D1A4-4293-94E3-4E43900394AB}" destId="{73BDAC4F-CD09-41AD-B2D8-E5904675EEA9}" srcOrd="0" destOrd="0" presId="urn:microsoft.com/office/officeart/2005/8/layout/cycle6"/>
    <dgm:cxn modelId="{B9344269-7E9F-4802-81AB-64FAC415E0C4}" srcId="{573FCFB6-F44B-42E0-8EB4-A189F5667943}" destId="{0C55C707-A6BD-4457-BDB2-976BDC094D9C}" srcOrd="4" destOrd="0" parTransId="{91902016-B49D-4A08-8984-D4B4369073BB}" sibTransId="{7440F969-CCA2-4341-8456-77C0AF613E13}"/>
    <dgm:cxn modelId="{85FAF203-66E4-4CF7-B30D-FD3FAD5EFFE1}" type="presOf" srcId="{DB8E2188-D6D3-4A81-86BE-81645744764B}" destId="{CE051923-3E5A-4FED-A0F1-E706491669C4}" srcOrd="0" destOrd="0" presId="urn:microsoft.com/office/officeart/2005/8/layout/cycle6"/>
    <dgm:cxn modelId="{1197DA99-8E15-4F40-A399-ADAA2FEE7DDC}" type="presOf" srcId="{7440F969-CCA2-4341-8456-77C0AF613E13}" destId="{0331076A-4E6F-49EF-A85A-31867EAA5B8E}" srcOrd="0" destOrd="0" presId="urn:microsoft.com/office/officeart/2005/8/layout/cycle6"/>
    <dgm:cxn modelId="{962BF4C9-ED56-4F9B-9F31-AFF4125A6C80}" type="presOf" srcId="{10F60C58-8C93-45DE-BB0A-03B6FF3EA04E}" destId="{37D16C97-A560-4929-AFB9-1471FBEFC5D1}" srcOrd="0" destOrd="0" presId="urn:microsoft.com/office/officeart/2005/8/layout/cycle6"/>
    <dgm:cxn modelId="{C7EE2E3F-E1BC-4D85-B192-D2292E7A87D5}" srcId="{573FCFB6-F44B-42E0-8EB4-A189F5667943}" destId="{7B47EBAE-205A-4718-829E-0A7A3D3F6881}" srcOrd="3" destOrd="0" parTransId="{DC018DD0-3846-47AC-BC21-432E6674BB99}" sibTransId="{10F60C58-8C93-45DE-BB0A-03B6FF3EA04E}"/>
    <dgm:cxn modelId="{2A9D4D9C-5A23-4557-BEA7-1724A1219651}" type="presOf" srcId="{7B47EBAE-205A-4718-829E-0A7A3D3F6881}" destId="{9EA6482F-408D-4F19-B47D-259DC3D37E8F}" srcOrd="0" destOrd="0" presId="urn:microsoft.com/office/officeart/2005/8/layout/cycle6"/>
    <dgm:cxn modelId="{90A313BC-5262-490D-AFB1-61B2E9438BC4}" srcId="{573FCFB6-F44B-42E0-8EB4-A189F5667943}" destId="{DB8E2188-D6D3-4A81-86BE-81645744764B}" srcOrd="1" destOrd="0" parTransId="{470D4C5B-59A8-4755-8894-FF1FDFB1E188}" sibTransId="{43A29B19-D1A4-4293-94E3-4E43900394AB}"/>
    <dgm:cxn modelId="{68F76F50-D964-462A-8139-7B834CB1F40B}" type="presParOf" srcId="{65FBD20F-7016-4E66-8FA0-DE51A0421771}" destId="{2DC2F5BC-2A5E-4E69-B956-73CC1F130ED3}" srcOrd="0" destOrd="0" presId="urn:microsoft.com/office/officeart/2005/8/layout/cycle6"/>
    <dgm:cxn modelId="{536F805D-9C58-46DF-BA63-DC5438F5BE02}" type="presParOf" srcId="{65FBD20F-7016-4E66-8FA0-DE51A0421771}" destId="{6E4DB693-7842-4FDB-8F16-D3B3E511C8C2}" srcOrd="1" destOrd="0" presId="urn:microsoft.com/office/officeart/2005/8/layout/cycle6"/>
    <dgm:cxn modelId="{34C41C4C-6054-435D-B362-79A4286700C0}" type="presParOf" srcId="{65FBD20F-7016-4E66-8FA0-DE51A0421771}" destId="{3C89FAB0-5AF6-46F9-8D50-B2B252AD4183}" srcOrd="2" destOrd="0" presId="urn:microsoft.com/office/officeart/2005/8/layout/cycle6"/>
    <dgm:cxn modelId="{A15B37E0-DD71-471E-A2EC-D148816E44FA}" type="presParOf" srcId="{65FBD20F-7016-4E66-8FA0-DE51A0421771}" destId="{CE051923-3E5A-4FED-A0F1-E706491669C4}" srcOrd="3" destOrd="0" presId="urn:microsoft.com/office/officeart/2005/8/layout/cycle6"/>
    <dgm:cxn modelId="{14546E5E-F7BE-4719-B9C3-FC9B6AB56E8F}" type="presParOf" srcId="{65FBD20F-7016-4E66-8FA0-DE51A0421771}" destId="{E1831A22-1FC9-4D90-B60F-515112BAE2CA}" srcOrd="4" destOrd="0" presId="urn:microsoft.com/office/officeart/2005/8/layout/cycle6"/>
    <dgm:cxn modelId="{5A7C0B3B-801B-429E-B5EB-F18C10C94992}" type="presParOf" srcId="{65FBD20F-7016-4E66-8FA0-DE51A0421771}" destId="{73BDAC4F-CD09-41AD-B2D8-E5904675EEA9}" srcOrd="5" destOrd="0" presId="urn:microsoft.com/office/officeart/2005/8/layout/cycle6"/>
    <dgm:cxn modelId="{C1BF98C7-B91D-4F89-AF53-EC09C53325A3}" type="presParOf" srcId="{65FBD20F-7016-4E66-8FA0-DE51A0421771}" destId="{C205CEA8-21A7-43FA-BD56-5509B55D03AA}" srcOrd="6" destOrd="0" presId="urn:microsoft.com/office/officeart/2005/8/layout/cycle6"/>
    <dgm:cxn modelId="{286D9591-2595-46AA-B354-D239CA0EAADA}" type="presParOf" srcId="{65FBD20F-7016-4E66-8FA0-DE51A0421771}" destId="{418CDB87-E1D1-4FEB-8773-6BF5A693C1B2}" srcOrd="7" destOrd="0" presId="urn:microsoft.com/office/officeart/2005/8/layout/cycle6"/>
    <dgm:cxn modelId="{C5DD515B-F009-49E4-99FD-A91589CDE30F}" type="presParOf" srcId="{65FBD20F-7016-4E66-8FA0-DE51A0421771}" destId="{0CEEDF35-4EE3-4C86-9B71-1D000A83A9E8}" srcOrd="8" destOrd="0" presId="urn:microsoft.com/office/officeart/2005/8/layout/cycle6"/>
    <dgm:cxn modelId="{354A86A9-5DAA-4C6F-A500-0A761FC482A0}" type="presParOf" srcId="{65FBD20F-7016-4E66-8FA0-DE51A0421771}" destId="{9EA6482F-408D-4F19-B47D-259DC3D37E8F}" srcOrd="9" destOrd="0" presId="urn:microsoft.com/office/officeart/2005/8/layout/cycle6"/>
    <dgm:cxn modelId="{6D755498-9E8C-4047-AF20-69F32261D3C4}" type="presParOf" srcId="{65FBD20F-7016-4E66-8FA0-DE51A0421771}" destId="{2537E8A6-5502-4921-AC8E-7523DB2D32D8}" srcOrd="10" destOrd="0" presId="urn:microsoft.com/office/officeart/2005/8/layout/cycle6"/>
    <dgm:cxn modelId="{AAC3FBE0-CD4B-46F1-8460-3D9467140552}" type="presParOf" srcId="{65FBD20F-7016-4E66-8FA0-DE51A0421771}" destId="{37D16C97-A560-4929-AFB9-1471FBEFC5D1}" srcOrd="11" destOrd="0" presId="urn:microsoft.com/office/officeart/2005/8/layout/cycle6"/>
    <dgm:cxn modelId="{6B38C835-E09D-4262-B357-BA4AC4AEC4D1}" type="presParOf" srcId="{65FBD20F-7016-4E66-8FA0-DE51A0421771}" destId="{3AB59A17-85E1-45DE-AA3A-FB604FE4A9A2}" srcOrd="12" destOrd="0" presId="urn:microsoft.com/office/officeart/2005/8/layout/cycle6"/>
    <dgm:cxn modelId="{869E3FDF-68D7-42B8-AA56-8DDCC46280EA}" type="presParOf" srcId="{65FBD20F-7016-4E66-8FA0-DE51A0421771}" destId="{7A6F33CA-19F9-473D-AB56-F3440A86562F}" srcOrd="13" destOrd="0" presId="urn:microsoft.com/office/officeart/2005/8/layout/cycle6"/>
    <dgm:cxn modelId="{8DA205EE-BBB7-4F84-9B6B-E6D8DDBD1799}" type="presParOf" srcId="{65FBD20F-7016-4E66-8FA0-DE51A0421771}" destId="{0331076A-4E6F-49EF-A85A-31867EAA5B8E}" srcOrd="14" destOrd="0" presId="urn:microsoft.com/office/officeart/2005/8/layout/cycle6"/>
    <dgm:cxn modelId="{781B4EAC-AE65-41F4-A91E-15B8E4B95FBF}" type="presParOf" srcId="{65FBD20F-7016-4E66-8FA0-DE51A0421771}" destId="{9E3C10BF-FAD0-49C7-87FC-4AF113D2E13F}" srcOrd="15" destOrd="0" presId="urn:microsoft.com/office/officeart/2005/8/layout/cycle6"/>
    <dgm:cxn modelId="{6E7BC498-5B9C-4C65-8CFF-00B2D75BB41B}" type="presParOf" srcId="{65FBD20F-7016-4E66-8FA0-DE51A0421771}" destId="{DE83A038-F653-4D47-819C-D7BABF4B3CDC}" srcOrd="16" destOrd="0" presId="urn:microsoft.com/office/officeart/2005/8/layout/cycle6"/>
    <dgm:cxn modelId="{720DF98E-116F-492E-8701-5ED1AED27F16}" type="presParOf" srcId="{65FBD20F-7016-4E66-8FA0-DE51A0421771}" destId="{BCB4D9B4-9F1D-4412-92A6-59F04CE88A12}" srcOrd="17" destOrd="0" presId="urn:microsoft.com/office/officeart/2005/8/layout/cycle6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5C3C725-8C1F-48F1-BDDE-4CC48FAE2A6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D3896B6-24DA-44D1-84F2-E02D56ACBFD7}">
      <dgm:prSet/>
      <dgm:spPr/>
      <dgm:t>
        <a:bodyPr/>
        <a:lstStyle/>
        <a:p>
          <a:pPr rtl="0"/>
          <a:r>
            <a:rPr lang="ru-RU" u="sng" dirty="0" smtClean="0"/>
            <a:t>Принцип наглядности.</a:t>
          </a:r>
          <a:br>
            <a:rPr lang="ru-RU" u="sng" dirty="0" smtClean="0"/>
          </a:br>
          <a:r>
            <a:rPr lang="ru-RU" u="sng" dirty="0" smtClean="0"/>
            <a:t>Позволяет использовать на любом уроке иллюстративный материал, аудиоматериал, ресурсы редких иллюстраций. Наглядность материала повышает его усвоение учениками, т.к. задействованы все каналы восприятия учащихся - зрительный, механический, слуховой и эмоциональный. </a:t>
          </a:r>
          <a:br>
            <a:rPr lang="ru-RU" u="sng" dirty="0" smtClean="0"/>
          </a:br>
          <a:endParaRPr lang="ru-RU" u="sng" dirty="0"/>
        </a:p>
      </dgm:t>
    </dgm:pt>
    <dgm:pt modelId="{F44A9F4C-F5DB-480B-84F1-04F72AF066FB}" type="parTrans" cxnId="{11231D46-7415-4AE5-AA9A-6D93E3547F5A}">
      <dgm:prSet/>
      <dgm:spPr/>
      <dgm:t>
        <a:bodyPr/>
        <a:lstStyle/>
        <a:p>
          <a:endParaRPr lang="ru-RU"/>
        </a:p>
      </dgm:t>
    </dgm:pt>
    <dgm:pt modelId="{CE77E518-3723-404D-8F22-E5EA05FE6CDF}" type="sibTrans" cxnId="{11231D46-7415-4AE5-AA9A-6D93E3547F5A}">
      <dgm:prSet/>
      <dgm:spPr/>
      <dgm:t>
        <a:bodyPr/>
        <a:lstStyle/>
        <a:p>
          <a:endParaRPr lang="ru-RU"/>
        </a:p>
      </dgm:t>
    </dgm:pt>
    <dgm:pt modelId="{D8C7C065-CAC9-4AEA-B649-CA703B5BE381}">
      <dgm:prSet/>
      <dgm:spPr/>
      <dgm:t>
        <a:bodyPr/>
        <a:lstStyle/>
        <a:p>
          <a:endParaRPr lang="ru-RU" dirty="0"/>
        </a:p>
      </dgm:t>
    </dgm:pt>
    <dgm:pt modelId="{57627458-7B7A-4B1B-A530-888EE4C2FA78}" type="parTrans" cxnId="{B658B74B-09F2-4588-811F-482AF0846C5D}">
      <dgm:prSet/>
      <dgm:spPr/>
    </dgm:pt>
    <dgm:pt modelId="{14FB1460-27D8-45C7-A029-C4F36E225BA1}" type="sibTrans" cxnId="{B658B74B-09F2-4588-811F-482AF0846C5D}">
      <dgm:prSet/>
      <dgm:spPr/>
    </dgm:pt>
    <dgm:pt modelId="{C2DE9777-B8EA-4866-8642-11FB22A73DB1}" type="pres">
      <dgm:prSet presAssocID="{25C3C725-8C1F-48F1-BDDE-4CC48FAE2A6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2573027-49B9-4762-9ABF-360D50433A8A}" type="pres">
      <dgm:prSet presAssocID="{0D3896B6-24DA-44D1-84F2-E02D56ACBFD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4E09FF-2D18-491F-A1CE-BB4EE39AB3B2}" type="pres">
      <dgm:prSet presAssocID="{0D3896B6-24DA-44D1-84F2-E02D56ACBFD7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1231D46-7415-4AE5-AA9A-6D93E3547F5A}" srcId="{25C3C725-8C1F-48F1-BDDE-4CC48FAE2A69}" destId="{0D3896B6-24DA-44D1-84F2-E02D56ACBFD7}" srcOrd="0" destOrd="0" parTransId="{F44A9F4C-F5DB-480B-84F1-04F72AF066FB}" sibTransId="{CE77E518-3723-404D-8F22-E5EA05FE6CDF}"/>
    <dgm:cxn modelId="{1C4AE2B6-6825-42A6-B6E0-1180C0084314}" type="presOf" srcId="{D8C7C065-CAC9-4AEA-B649-CA703B5BE381}" destId="{954E09FF-2D18-491F-A1CE-BB4EE39AB3B2}" srcOrd="0" destOrd="0" presId="urn:microsoft.com/office/officeart/2005/8/layout/vList2"/>
    <dgm:cxn modelId="{B658B74B-09F2-4588-811F-482AF0846C5D}" srcId="{0D3896B6-24DA-44D1-84F2-E02D56ACBFD7}" destId="{D8C7C065-CAC9-4AEA-B649-CA703B5BE381}" srcOrd="0" destOrd="0" parTransId="{57627458-7B7A-4B1B-A530-888EE4C2FA78}" sibTransId="{14FB1460-27D8-45C7-A029-C4F36E225BA1}"/>
    <dgm:cxn modelId="{6E742979-2C69-44E0-9271-8499E3252A99}" type="presOf" srcId="{25C3C725-8C1F-48F1-BDDE-4CC48FAE2A69}" destId="{C2DE9777-B8EA-4866-8642-11FB22A73DB1}" srcOrd="0" destOrd="0" presId="urn:microsoft.com/office/officeart/2005/8/layout/vList2"/>
    <dgm:cxn modelId="{07336A89-D634-48EB-8244-10E8AB4928E6}" type="presOf" srcId="{0D3896B6-24DA-44D1-84F2-E02D56ACBFD7}" destId="{52573027-49B9-4762-9ABF-360D50433A8A}" srcOrd="0" destOrd="0" presId="urn:microsoft.com/office/officeart/2005/8/layout/vList2"/>
    <dgm:cxn modelId="{D3AD279A-9F6D-4B68-8BEE-E008AA7BA127}" type="presParOf" srcId="{C2DE9777-B8EA-4866-8642-11FB22A73DB1}" destId="{52573027-49B9-4762-9ABF-360D50433A8A}" srcOrd="0" destOrd="0" presId="urn:microsoft.com/office/officeart/2005/8/layout/vList2"/>
    <dgm:cxn modelId="{B3EE273E-82AC-4CC2-8E66-22F0CFC93927}" type="presParOf" srcId="{C2DE9777-B8EA-4866-8642-11FB22A73DB1}" destId="{954E09FF-2D18-491F-A1CE-BB4EE39AB3B2}" srcOrd="1" destOrd="0" presId="urn:microsoft.com/office/officeart/2005/8/layout/vList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F8AC1C2-4860-4D7A-889F-556A0F8D183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1948D1-8847-449E-8B7B-9895F5F378E5}">
      <dgm:prSet/>
      <dgm:spPr/>
      <dgm:t>
        <a:bodyPr/>
        <a:lstStyle/>
        <a:p>
          <a:pPr algn="l" rtl="0"/>
          <a:r>
            <a:rPr lang="ru-RU" b="1" i="1" dirty="0" smtClean="0"/>
            <a:t>Принцип природосообразности.</a:t>
          </a:r>
          <a:r>
            <a:rPr lang="ru-RU" dirty="0" smtClean="0"/>
            <a:t/>
          </a:r>
          <a:br>
            <a:rPr lang="ru-RU" dirty="0" smtClean="0"/>
          </a:br>
          <a:r>
            <a:rPr lang="ru-RU" spc="0" dirty="0" smtClean="0"/>
            <a:t>      Использование материалов   Интернет вызывает интерес учащихся старших классов. Использование </a:t>
          </a:r>
          <a:r>
            <a:rPr lang="ru-RU" spc="0" dirty="0" err="1" smtClean="0"/>
            <a:t>мультимедийных</a:t>
          </a:r>
          <a:r>
            <a:rPr lang="ru-RU" spc="0" dirty="0" smtClean="0"/>
            <a:t> презентаций целесообразно на любом этапе изучения темы и на любом этапе урока. Подача 	учебного материала в виде </a:t>
          </a:r>
          <a:r>
            <a:rPr lang="ru-RU" spc="0" dirty="0" err="1" smtClean="0"/>
            <a:t>мультимедийной</a:t>
          </a:r>
          <a:r>
            <a:rPr lang="ru-RU" spc="0" dirty="0" smtClean="0"/>
            <a:t> презентации 	сокращает время обучения, высвобождает ресурсы здоровья 	детей. </a:t>
          </a:r>
          <a:r>
            <a:rPr lang="ru-RU" dirty="0" smtClean="0"/>
            <a:t/>
          </a:r>
          <a:br>
            <a:rPr lang="ru-RU" dirty="0" smtClean="0"/>
          </a:br>
          <a:endParaRPr lang="ru-RU" dirty="0"/>
        </a:p>
      </dgm:t>
    </dgm:pt>
    <dgm:pt modelId="{D666F896-7A02-4549-B943-B0085831441C}" type="parTrans" cxnId="{043BAA9E-11FF-4505-A2AB-E1387910311A}">
      <dgm:prSet/>
      <dgm:spPr/>
      <dgm:t>
        <a:bodyPr/>
        <a:lstStyle/>
        <a:p>
          <a:endParaRPr lang="ru-RU"/>
        </a:p>
      </dgm:t>
    </dgm:pt>
    <dgm:pt modelId="{266F74BE-A2CA-4F9B-B74A-15465ACD1206}" type="sibTrans" cxnId="{043BAA9E-11FF-4505-A2AB-E1387910311A}">
      <dgm:prSet/>
      <dgm:spPr/>
      <dgm:t>
        <a:bodyPr/>
        <a:lstStyle/>
        <a:p>
          <a:endParaRPr lang="ru-RU"/>
        </a:p>
      </dgm:t>
    </dgm:pt>
    <dgm:pt modelId="{8D9C4D86-0146-4AE8-9AF6-85DB7E07B9EF}" type="pres">
      <dgm:prSet presAssocID="{EF8AC1C2-4860-4D7A-889F-556A0F8D183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B7C540B-ACD1-4285-B085-BC3A46C07C89}" type="pres">
      <dgm:prSet presAssocID="{BE1948D1-8847-449E-8B7B-9895F5F378E5}" presName="hierRoot1" presStyleCnt="0">
        <dgm:presLayoutVars>
          <dgm:hierBranch val="init"/>
        </dgm:presLayoutVars>
      </dgm:prSet>
      <dgm:spPr/>
    </dgm:pt>
    <dgm:pt modelId="{85A25271-F714-43EA-9B11-C6C2ACEA51CB}" type="pres">
      <dgm:prSet presAssocID="{BE1948D1-8847-449E-8B7B-9895F5F378E5}" presName="rootComposite1" presStyleCnt="0"/>
      <dgm:spPr/>
    </dgm:pt>
    <dgm:pt modelId="{FE835E50-D4C1-4B33-BE56-E62E795A36A6}" type="pres">
      <dgm:prSet presAssocID="{BE1948D1-8847-449E-8B7B-9895F5F378E5}" presName="rootText1" presStyleLbl="node0" presStyleIdx="0" presStyleCnt="1" custScaleY="13054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96522AD-2F53-42D2-8624-2052A049235F}" type="pres">
      <dgm:prSet presAssocID="{BE1948D1-8847-449E-8B7B-9895F5F378E5}" presName="rootConnector1" presStyleLbl="node1" presStyleIdx="0" presStyleCnt="0"/>
      <dgm:spPr/>
      <dgm:t>
        <a:bodyPr/>
        <a:lstStyle/>
        <a:p>
          <a:endParaRPr lang="ru-RU"/>
        </a:p>
      </dgm:t>
    </dgm:pt>
    <dgm:pt modelId="{61F3EB59-F576-4689-8F07-74AB48E7A03D}" type="pres">
      <dgm:prSet presAssocID="{BE1948D1-8847-449E-8B7B-9895F5F378E5}" presName="hierChild2" presStyleCnt="0"/>
      <dgm:spPr/>
    </dgm:pt>
    <dgm:pt modelId="{EAC33300-3D8F-4495-8B4B-180C5B60CAEF}" type="pres">
      <dgm:prSet presAssocID="{BE1948D1-8847-449E-8B7B-9895F5F378E5}" presName="hierChild3" presStyleCnt="0"/>
      <dgm:spPr/>
    </dgm:pt>
  </dgm:ptLst>
  <dgm:cxnLst>
    <dgm:cxn modelId="{F301034B-678D-4FAF-B0C9-8EC243CA3EDA}" type="presOf" srcId="{EF8AC1C2-4860-4D7A-889F-556A0F8D1838}" destId="{8D9C4D86-0146-4AE8-9AF6-85DB7E07B9EF}" srcOrd="0" destOrd="0" presId="urn:microsoft.com/office/officeart/2005/8/layout/orgChart1"/>
    <dgm:cxn modelId="{605603F7-9E35-48F8-8811-F713B4B17D26}" type="presOf" srcId="{BE1948D1-8847-449E-8B7B-9895F5F378E5}" destId="{FE835E50-D4C1-4B33-BE56-E62E795A36A6}" srcOrd="0" destOrd="0" presId="urn:microsoft.com/office/officeart/2005/8/layout/orgChart1"/>
    <dgm:cxn modelId="{043BAA9E-11FF-4505-A2AB-E1387910311A}" srcId="{EF8AC1C2-4860-4D7A-889F-556A0F8D1838}" destId="{BE1948D1-8847-449E-8B7B-9895F5F378E5}" srcOrd="0" destOrd="0" parTransId="{D666F896-7A02-4549-B943-B0085831441C}" sibTransId="{266F74BE-A2CA-4F9B-B74A-15465ACD1206}"/>
    <dgm:cxn modelId="{82FCD290-2E01-4458-B5A8-5AD19F59E973}" type="presOf" srcId="{BE1948D1-8847-449E-8B7B-9895F5F378E5}" destId="{F96522AD-2F53-42D2-8624-2052A049235F}" srcOrd="1" destOrd="0" presId="urn:microsoft.com/office/officeart/2005/8/layout/orgChart1"/>
    <dgm:cxn modelId="{F0E98BE2-7CF2-44CC-93E4-EB5CFE9146F7}" type="presParOf" srcId="{8D9C4D86-0146-4AE8-9AF6-85DB7E07B9EF}" destId="{6B7C540B-ACD1-4285-B085-BC3A46C07C89}" srcOrd="0" destOrd="0" presId="urn:microsoft.com/office/officeart/2005/8/layout/orgChart1"/>
    <dgm:cxn modelId="{4949E62B-0F87-4B77-A6CF-A7C5C37A1B07}" type="presParOf" srcId="{6B7C540B-ACD1-4285-B085-BC3A46C07C89}" destId="{85A25271-F714-43EA-9B11-C6C2ACEA51CB}" srcOrd="0" destOrd="0" presId="urn:microsoft.com/office/officeart/2005/8/layout/orgChart1"/>
    <dgm:cxn modelId="{9C7EE34A-14C5-4569-AB7B-A0D0859BBE25}" type="presParOf" srcId="{85A25271-F714-43EA-9B11-C6C2ACEA51CB}" destId="{FE835E50-D4C1-4B33-BE56-E62E795A36A6}" srcOrd="0" destOrd="0" presId="urn:microsoft.com/office/officeart/2005/8/layout/orgChart1"/>
    <dgm:cxn modelId="{46A62C0E-F432-4DAF-B925-BB74A96DFB2F}" type="presParOf" srcId="{85A25271-F714-43EA-9B11-C6C2ACEA51CB}" destId="{F96522AD-2F53-42D2-8624-2052A049235F}" srcOrd="1" destOrd="0" presId="urn:microsoft.com/office/officeart/2005/8/layout/orgChart1"/>
    <dgm:cxn modelId="{095A0FF4-C0C8-4BC6-914C-64E8A6002313}" type="presParOf" srcId="{6B7C540B-ACD1-4285-B085-BC3A46C07C89}" destId="{61F3EB59-F576-4689-8F07-74AB48E7A03D}" srcOrd="1" destOrd="0" presId="urn:microsoft.com/office/officeart/2005/8/layout/orgChart1"/>
    <dgm:cxn modelId="{1B496ADD-2321-4C92-ADF3-F040583BAB7F}" type="presParOf" srcId="{6B7C540B-ACD1-4285-B085-BC3A46C07C89}" destId="{EAC33300-3D8F-4495-8B4B-180C5B60CAEF}" srcOrd="2" destOrd="0" presId="urn:microsoft.com/office/officeart/2005/8/layout/orgChart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5A1B43E-7A02-4356-96CC-EC71B3C94F26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5D0314D-EAE4-4BD0-9BBB-EFC0616333B3}">
      <dgm:prSet/>
      <dgm:spPr/>
      <dgm:t>
        <a:bodyPr/>
        <a:lstStyle/>
        <a:p>
          <a:pPr rtl="0"/>
          <a:r>
            <a:rPr lang="ru-RU" b="1" i="1" dirty="0" smtClean="0"/>
            <a:t>Принцип прочности.</a:t>
          </a:r>
          <a:r>
            <a:rPr lang="ru-RU" dirty="0" smtClean="0"/>
            <a:t/>
          </a:r>
          <a:br>
            <a:rPr lang="ru-RU" dirty="0" smtClean="0"/>
          </a:br>
          <a:r>
            <a:rPr lang="ru-RU" dirty="0" smtClean="0"/>
            <a:t>Использование уроков-презентаций технически позволяет неоднократно возвращаться к изученному или изучаемому материалу. Использование обучающих программ позволяет на одном уроке вызывать </a:t>
          </a:r>
          <a:r>
            <a:rPr lang="ru-RU" dirty="0" smtClean="0">
              <a:hlinkClick xmlns:r="http://schemas.openxmlformats.org/officeDocument/2006/relationships" r:id="rId1" action="ppaction://hlinksldjump"/>
            </a:rPr>
            <a:t>материал</a:t>
          </a:r>
          <a:r>
            <a:rPr lang="ru-RU" dirty="0" smtClean="0"/>
            <a:t> предыдущих уроков.</a:t>
          </a:r>
          <a:endParaRPr lang="ru-RU" dirty="0"/>
        </a:p>
      </dgm:t>
    </dgm:pt>
    <dgm:pt modelId="{5C685A9B-F764-4D2E-BD79-EB0ADDC14D30}" type="parTrans" cxnId="{5CC46C5E-4490-42AB-A993-6BDCEC0BDD69}">
      <dgm:prSet/>
      <dgm:spPr/>
      <dgm:t>
        <a:bodyPr/>
        <a:lstStyle/>
        <a:p>
          <a:endParaRPr lang="ru-RU"/>
        </a:p>
      </dgm:t>
    </dgm:pt>
    <dgm:pt modelId="{6FFF43A6-AD5D-4952-A1C1-0BDB89E077C3}" type="sibTrans" cxnId="{5CC46C5E-4490-42AB-A993-6BDCEC0BDD69}">
      <dgm:prSet/>
      <dgm:spPr/>
      <dgm:t>
        <a:bodyPr/>
        <a:lstStyle/>
        <a:p>
          <a:endParaRPr lang="ru-RU"/>
        </a:p>
      </dgm:t>
    </dgm:pt>
    <dgm:pt modelId="{AC31F488-FAEC-4F87-8370-31759A01E137}" type="pres">
      <dgm:prSet presAssocID="{55A1B43E-7A02-4356-96CC-EC71B3C94F26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FC9D45D-4CF4-4302-B048-E5E5D3468047}" type="pres">
      <dgm:prSet presAssocID="{45D0314D-EAE4-4BD0-9BBB-EFC0616333B3}" presName="circle1" presStyleLbl="node1" presStyleIdx="0" presStyleCnt="1"/>
      <dgm:spPr/>
    </dgm:pt>
    <dgm:pt modelId="{819880B1-6548-474C-82B7-84446496B18F}" type="pres">
      <dgm:prSet presAssocID="{45D0314D-EAE4-4BD0-9BBB-EFC0616333B3}" presName="space" presStyleCnt="0"/>
      <dgm:spPr/>
    </dgm:pt>
    <dgm:pt modelId="{6DE54867-7F56-438E-A9CA-6DFF932D3D54}" type="pres">
      <dgm:prSet presAssocID="{45D0314D-EAE4-4BD0-9BBB-EFC0616333B3}" presName="rect1" presStyleLbl="alignAcc1" presStyleIdx="0" presStyleCnt="1" custScaleX="124265"/>
      <dgm:spPr/>
      <dgm:t>
        <a:bodyPr/>
        <a:lstStyle/>
        <a:p>
          <a:endParaRPr lang="ru-RU"/>
        </a:p>
      </dgm:t>
    </dgm:pt>
    <dgm:pt modelId="{12597F9A-EF52-447E-BF00-80CDF37EA725}" type="pres">
      <dgm:prSet presAssocID="{45D0314D-EAE4-4BD0-9BBB-EFC0616333B3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255AEE-4E3C-4732-B12F-8FD2CC0DF92A}" type="presOf" srcId="{55A1B43E-7A02-4356-96CC-EC71B3C94F26}" destId="{AC31F488-FAEC-4F87-8370-31759A01E137}" srcOrd="0" destOrd="0" presId="urn:microsoft.com/office/officeart/2005/8/layout/target3"/>
    <dgm:cxn modelId="{1AA6FBD1-0C9A-4BDB-A2BB-26CA96CC9926}" type="presOf" srcId="{45D0314D-EAE4-4BD0-9BBB-EFC0616333B3}" destId="{12597F9A-EF52-447E-BF00-80CDF37EA725}" srcOrd="1" destOrd="0" presId="urn:microsoft.com/office/officeart/2005/8/layout/target3"/>
    <dgm:cxn modelId="{8532583B-10F6-4147-BD20-E4B646848A40}" type="presOf" srcId="{45D0314D-EAE4-4BD0-9BBB-EFC0616333B3}" destId="{6DE54867-7F56-438E-A9CA-6DFF932D3D54}" srcOrd="0" destOrd="0" presId="urn:microsoft.com/office/officeart/2005/8/layout/target3"/>
    <dgm:cxn modelId="{5CC46C5E-4490-42AB-A993-6BDCEC0BDD69}" srcId="{55A1B43E-7A02-4356-96CC-EC71B3C94F26}" destId="{45D0314D-EAE4-4BD0-9BBB-EFC0616333B3}" srcOrd="0" destOrd="0" parTransId="{5C685A9B-F764-4D2E-BD79-EB0ADDC14D30}" sibTransId="{6FFF43A6-AD5D-4952-A1C1-0BDB89E077C3}"/>
    <dgm:cxn modelId="{323EB355-BA33-41AF-ACD1-E7BAE54244A2}" type="presParOf" srcId="{AC31F488-FAEC-4F87-8370-31759A01E137}" destId="{9FC9D45D-4CF4-4302-B048-E5E5D3468047}" srcOrd="0" destOrd="0" presId="urn:microsoft.com/office/officeart/2005/8/layout/target3"/>
    <dgm:cxn modelId="{2C3B71CD-C94F-4770-B2C5-E01DBB4C3FD9}" type="presParOf" srcId="{AC31F488-FAEC-4F87-8370-31759A01E137}" destId="{819880B1-6548-474C-82B7-84446496B18F}" srcOrd="1" destOrd="0" presId="urn:microsoft.com/office/officeart/2005/8/layout/target3"/>
    <dgm:cxn modelId="{076C6A12-7C9F-475A-8512-90F893B4BF5E}" type="presParOf" srcId="{AC31F488-FAEC-4F87-8370-31759A01E137}" destId="{6DE54867-7F56-438E-A9CA-6DFF932D3D54}" srcOrd="2" destOrd="0" presId="urn:microsoft.com/office/officeart/2005/8/layout/target3"/>
    <dgm:cxn modelId="{258C6EFA-5FA7-43A2-870E-9B9D2C170759}" type="presParOf" srcId="{AC31F488-FAEC-4F87-8370-31759A01E137}" destId="{12597F9A-EF52-447E-BF00-80CDF37EA725}" srcOrd="3" destOrd="0" presId="urn:microsoft.com/office/officeart/2005/8/layout/target3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0D010B3-C536-46DA-AF5C-8259A00D96D2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EF38BCD-C956-4F23-9B14-141F9EC748FD}">
      <dgm:prSet/>
      <dgm:spPr/>
      <dgm:t>
        <a:bodyPr/>
        <a:lstStyle/>
        <a:p>
          <a:pPr rtl="0"/>
          <a:r>
            <a:rPr lang="ru-RU" b="1" i="1" dirty="0" smtClean="0"/>
            <a:t>Принцип научности: </a:t>
          </a:r>
          <a:r>
            <a:rPr lang="ru-RU" dirty="0" smtClean="0"/>
            <a:t>Преобразование этого принципа при мультимедиа обучении получает более фундаментальную основу.</a:t>
          </a:r>
          <a:br>
            <a:rPr lang="ru-RU" dirty="0" smtClean="0"/>
          </a:br>
          <a:endParaRPr lang="ru-RU" dirty="0"/>
        </a:p>
      </dgm:t>
    </dgm:pt>
    <dgm:pt modelId="{21438F6A-2621-420E-BDC0-DFF60519011C}" type="parTrans" cxnId="{885413CA-7BF0-4E2B-A8F6-70B424986E24}">
      <dgm:prSet/>
      <dgm:spPr/>
      <dgm:t>
        <a:bodyPr/>
        <a:lstStyle/>
        <a:p>
          <a:endParaRPr lang="ru-RU"/>
        </a:p>
      </dgm:t>
    </dgm:pt>
    <dgm:pt modelId="{0EFB1CCA-60DC-4A0B-AB07-66C4D6EB7F6D}" type="sibTrans" cxnId="{885413CA-7BF0-4E2B-A8F6-70B424986E24}">
      <dgm:prSet/>
      <dgm:spPr/>
      <dgm:t>
        <a:bodyPr/>
        <a:lstStyle/>
        <a:p>
          <a:endParaRPr lang="ru-RU"/>
        </a:p>
      </dgm:t>
    </dgm:pt>
    <dgm:pt modelId="{90EE0462-37F8-4C5D-9105-C3FA6EF460D8}" type="pres">
      <dgm:prSet presAssocID="{60D010B3-C536-46DA-AF5C-8259A00D96D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98EA77F-59E4-493F-8335-EC58876E6F35}" type="pres">
      <dgm:prSet presAssocID="{6EF38BCD-C956-4F23-9B14-141F9EC748FD}" presName="root" presStyleCnt="0"/>
      <dgm:spPr/>
    </dgm:pt>
    <dgm:pt modelId="{9139571F-2033-437E-A9DC-6918E0F02F71}" type="pres">
      <dgm:prSet presAssocID="{6EF38BCD-C956-4F23-9B14-141F9EC748FD}" presName="rootComposite" presStyleCnt="0"/>
      <dgm:spPr/>
    </dgm:pt>
    <dgm:pt modelId="{46C3314E-13B3-4C15-B1ED-AA61403FB209}" type="pres">
      <dgm:prSet presAssocID="{6EF38BCD-C956-4F23-9B14-141F9EC748FD}" presName="rootText" presStyleLbl="node1" presStyleIdx="0" presStyleCnt="1" custScaleY="141545"/>
      <dgm:spPr/>
      <dgm:t>
        <a:bodyPr/>
        <a:lstStyle/>
        <a:p>
          <a:endParaRPr lang="ru-RU"/>
        </a:p>
      </dgm:t>
    </dgm:pt>
    <dgm:pt modelId="{4B73E6A9-48B6-4BA9-96AC-B0E24B70D081}" type="pres">
      <dgm:prSet presAssocID="{6EF38BCD-C956-4F23-9B14-141F9EC748FD}" presName="rootConnector" presStyleLbl="node1" presStyleIdx="0" presStyleCnt="1"/>
      <dgm:spPr/>
      <dgm:t>
        <a:bodyPr/>
        <a:lstStyle/>
        <a:p>
          <a:endParaRPr lang="ru-RU"/>
        </a:p>
      </dgm:t>
    </dgm:pt>
    <dgm:pt modelId="{5E768D6B-4A26-4DD2-AABD-F8E89A4A3B6F}" type="pres">
      <dgm:prSet presAssocID="{6EF38BCD-C956-4F23-9B14-141F9EC748FD}" presName="childShape" presStyleCnt="0"/>
      <dgm:spPr/>
    </dgm:pt>
  </dgm:ptLst>
  <dgm:cxnLst>
    <dgm:cxn modelId="{6D36C7A3-118E-4A4C-A32A-6D96882C4776}" type="presOf" srcId="{6EF38BCD-C956-4F23-9B14-141F9EC748FD}" destId="{4B73E6A9-48B6-4BA9-96AC-B0E24B70D081}" srcOrd="1" destOrd="0" presId="urn:microsoft.com/office/officeart/2005/8/layout/hierarchy3"/>
    <dgm:cxn modelId="{58F92B20-76B6-4612-8C00-09308C32201B}" type="presOf" srcId="{6EF38BCD-C956-4F23-9B14-141F9EC748FD}" destId="{46C3314E-13B3-4C15-B1ED-AA61403FB209}" srcOrd="0" destOrd="0" presId="urn:microsoft.com/office/officeart/2005/8/layout/hierarchy3"/>
    <dgm:cxn modelId="{885413CA-7BF0-4E2B-A8F6-70B424986E24}" srcId="{60D010B3-C536-46DA-AF5C-8259A00D96D2}" destId="{6EF38BCD-C956-4F23-9B14-141F9EC748FD}" srcOrd="0" destOrd="0" parTransId="{21438F6A-2621-420E-BDC0-DFF60519011C}" sibTransId="{0EFB1CCA-60DC-4A0B-AB07-66C4D6EB7F6D}"/>
    <dgm:cxn modelId="{EEC6F0F4-AA2C-4C31-B7D4-239F3E6D9FD3}" type="presOf" srcId="{60D010B3-C536-46DA-AF5C-8259A00D96D2}" destId="{90EE0462-37F8-4C5D-9105-C3FA6EF460D8}" srcOrd="0" destOrd="0" presId="urn:microsoft.com/office/officeart/2005/8/layout/hierarchy3"/>
    <dgm:cxn modelId="{266CD39F-7C8E-46E9-B2D4-7A4980BE6EED}" type="presParOf" srcId="{90EE0462-37F8-4C5D-9105-C3FA6EF460D8}" destId="{C98EA77F-59E4-493F-8335-EC58876E6F35}" srcOrd="0" destOrd="0" presId="urn:microsoft.com/office/officeart/2005/8/layout/hierarchy3"/>
    <dgm:cxn modelId="{574BEB21-F2D7-4DD5-A28B-4CC456BA2745}" type="presParOf" srcId="{C98EA77F-59E4-493F-8335-EC58876E6F35}" destId="{9139571F-2033-437E-A9DC-6918E0F02F71}" srcOrd="0" destOrd="0" presId="urn:microsoft.com/office/officeart/2005/8/layout/hierarchy3"/>
    <dgm:cxn modelId="{F629DD6C-A5CC-4DB8-869C-26F81A8DB6F9}" type="presParOf" srcId="{9139571F-2033-437E-A9DC-6918E0F02F71}" destId="{46C3314E-13B3-4C15-B1ED-AA61403FB209}" srcOrd="0" destOrd="0" presId="urn:microsoft.com/office/officeart/2005/8/layout/hierarchy3"/>
    <dgm:cxn modelId="{3B1E46DB-E87B-4826-B4A8-4B6D6372A804}" type="presParOf" srcId="{9139571F-2033-437E-A9DC-6918E0F02F71}" destId="{4B73E6A9-48B6-4BA9-96AC-B0E24B70D081}" srcOrd="1" destOrd="0" presId="urn:microsoft.com/office/officeart/2005/8/layout/hierarchy3"/>
    <dgm:cxn modelId="{AD595AD8-A074-4D53-8E68-5DAB31E01280}" type="presParOf" srcId="{C98EA77F-59E4-493F-8335-EC58876E6F35}" destId="{5E768D6B-4A26-4DD2-AABD-F8E89A4A3B6F}" srcOrd="1" destOrd="0" presId="urn:microsoft.com/office/officeart/2005/8/layout/hierarchy3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82D0610-285C-4EAD-836D-19C0573B687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F974C7A-D222-473A-8BDF-C8EB49505526}">
      <dgm:prSet/>
      <dgm:spPr/>
      <dgm:t>
        <a:bodyPr/>
        <a:lstStyle/>
        <a:p>
          <a:pPr rtl="0"/>
          <a:r>
            <a:rPr lang="ru-RU" dirty="0" smtClean="0"/>
            <a:t>Принцип доступности: </a:t>
          </a:r>
          <a:br>
            <a:rPr lang="ru-RU" dirty="0" smtClean="0"/>
          </a:br>
          <a:r>
            <a:rPr lang="ru-RU" dirty="0" smtClean="0"/>
            <a:t>данная технология интегрируется с  технологией дифференцированного обучения и позволяет одновременно на уроке выводить на монитор или экран </a:t>
          </a:r>
          <a:r>
            <a:rPr lang="ru-RU" dirty="0" err="1" smtClean="0"/>
            <a:t>разноуровневые</a:t>
          </a:r>
          <a:r>
            <a:rPr lang="ru-RU" dirty="0" smtClean="0"/>
            <a:t> задания, контрольно-тестовые задания, задания повышенной сложности</a:t>
          </a:r>
          <a:endParaRPr lang="ru-RU" dirty="0"/>
        </a:p>
      </dgm:t>
    </dgm:pt>
    <dgm:pt modelId="{26F9282C-0BDF-4FC1-A25A-4E053B1DEDF4}" type="parTrans" cxnId="{93A02B45-3F17-4083-984A-623F134C08DE}">
      <dgm:prSet/>
      <dgm:spPr/>
      <dgm:t>
        <a:bodyPr/>
        <a:lstStyle/>
        <a:p>
          <a:endParaRPr lang="ru-RU"/>
        </a:p>
      </dgm:t>
    </dgm:pt>
    <dgm:pt modelId="{E3CFE405-4114-4191-A976-8F62C8AB7E8C}" type="sibTrans" cxnId="{93A02B45-3F17-4083-984A-623F134C08DE}">
      <dgm:prSet/>
      <dgm:spPr/>
      <dgm:t>
        <a:bodyPr/>
        <a:lstStyle/>
        <a:p>
          <a:endParaRPr lang="ru-RU"/>
        </a:p>
      </dgm:t>
    </dgm:pt>
    <dgm:pt modelId="{779C41EF-937A-4865-8D8D-09011B001195}" type="pres">
      <dgm:prSet presAssocID="{482D0610-285C-4EAD-836D-19C0573B687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D16F22C-D221-425D-B565-9FBF7C873FFF}" type="pres">
      <dgm:prSet presAssocID="{6F974C7A-D222-473A-8BDF-C8EB49505526}" presName="hierRoot1" presStyleCnt="0">
        <dgm:presLayoutVars>
          <dgm:hierBranch val="init"/>
        </dgm:presLayoutVars>
      </dgm:prSet>
      <dgm:spPr/>
    </dgm:pt>
    <dgm:pt modelId="{9644F344-FFD4-409D-8DA7-3A248C8B962A}" type="pres">
      <dgm:prSet presAssocID="{6F974C7A-D222-473A-8BDF-C8EB49505526}" presName="rootComposite1" presStyleCnt="0"/>
      <dgm:spPr/>
    </dgm:pt>
    <dgm:pt modelId="{D3ED8440-17B6-45DD-B6C8-D59618BBB479}" type="pres">
      <dgm:prSet presAssocID="{6F974C7A-D222-473A-8BDF-C8EB49505526}" presName="rootText1" presStyleLbl="node0" presStyleIdx="0" presStyleCnt="1" custScaleY="1195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294D8DE-70D0-4367-9CA9-C7C427069834}" type="pres">
      <dgm:prSet presAssocID="{6F974C7A-D222-473A-8BDF-C8EB49505526}" presName="rootConnector1" presStyleLbl="node1" presStyleIdx="0" presStyleCnt="0"/>
      <dgm:spPr/>
      <dgm:t>
        <a:bodyPr/>
        <a:lstStyle/>
        <a:p>
          <a:endParaRPr lang="ru-RU"/>
        </a:p>
      </dgm:t>
    </dgm:pt>
    <dgm:pt modelId="{B9B47D81-D581-48F2-A466-6EAD87B66370}" type="pres">
      <dgm:prSet presAssocID="{6F974C7A-D222-473A-8BDF-C8EB49505526}" presName="hierChild2" presStyleCnt="0"/>
      <dgm:spPr/>
    </dgm:pt>
    <dgm:pt modelId="{F139B0B2-2FF5-4B83-AFA8-C61C4DEF840F}" type="pres">
      <dgm:prSet presAssocID="{6F974C7A-D222-473A-8BDF-C8EB49505526}" presName="hierChild3" presStyleCnt="0"/>
      <dgm:spPr/>
    </dgm:pt>
  </dgm:ptLst>
  <dgm:cxnLst>
    <dgm:cxn modelId="{6D47E845-4FBF-44FB-9D0B-CEDBD704FE08}" type="presOf" srcId="{6F974C7A-D222-473A-8BDF-C8EB49505526}" destId="{1294D8DE-70D0-4367-9CA9-C7C427069834}" srcOrd="1" destOrd="0" presId="urn:microsoft.com/office/officeart/2005/8/layout/orgChart1"/>
    <dgm:cxn modelId="{0011D0F7-0ED2-4093-A616-3028397F183A}" type="presOf" srcId="{6F974C7A-D222-473A-8BDF-C8EB49505526}" destId="{D3ED8440-17B6-45DD-B6C8-D59618BBB479}" srcOrd="0" destOrd="0" presId="urn:microsoft.com/office/officeart/2005/8/layout/orgChart1"/>
    <dgm:cxn modelId="{EDC593BE-89DB-4A36-89F7-1CC03E4B1ED5}" type="presOf" srcId="{482D0610-285C-4EAD-836D-19C0573B6878}" destId="{779C41EF-937A-4865-8D8D-09011B001195}" srcOrd="0" destOrd="0" presId="urn:microsoft.com/office/officeart/2005/8/layout/orgChart1"/>
    <dgm:cxn modelId="{93A02B45-3F17-4083-984A-623F134C08DE}" srcId="{482D0610-285C-4EAD-836D-19C0573B6878}" destId="{6F974C7A-D222-473A-8BDF-C8EB49505526}" srcOrd="0" destOrd="0" parTransId="{26F9282C-0BDF-4FC1-A25A-4E053B1DEDF4}" sibTransId="{E3CFE405-4114-4191-A976-8F62C8AB7E8C}"/>
    <dgm:cxn modelId="{2148DEDE-AACD-4E83-B55C-7B023A022531}" type="presParOf" srcId="{779C41EF-937A-4865-8D8D-09011B001195}" destId="{ED16F22C-D221-425D-B565-9FBF7C873FFF}" srcOrd="0" destOrd="0" presId="urn:microsoft.com/office/officeart/2005/8/layout/orgChart1"/>
    <dgm:cxn modelId="{0C314069-69DD-48D8-95D0-A9E7BF5CFB3E}" type="presParOf" srcId="{ED16F22C-D221-425D-B565-9FBF7C873FFF}" destId="{9644F344-FFD4-409D-8DA7-3A248C8B962A}" srcOrd="0" destOrd="0" presId="urn:microsoft.com/office/officeart/2005/8/layout/orgChart1"/>
    <dgm:cxn modelId="{B351EC3D-0A11-4D91-BE58-E0D30BB9BBC6}" type="presParOf" srcId="{9644F344-FFD4-409D-8DA7-3A248C8B962A}" destId="{D3ED8440-17B6-45DD-B6C8-D59618BBB479}" srcOrd="0" destOrd="0" presId="urn:microsoft.com/office/officeart/2005/8/layout/orgChart1"/>
    <dgm:cxn modelId="{347E57A9-8615-4664-BBA2-AC3D2CB22921}" type="presParOf" srcId="{9644F344-FFD4-409D-8DA7-3A248C8B962A}" destId="{1294D8DE-70D0-4367-9CA9-C7C427069834}" srcOrd="1" destOrd="0" presId="urn:microsoft.com/office/officeart/2005/8/layout/orgChart1"/>
    <dgm:cxn modelId="{637A7F93-52D2-4280-A5EF-564BFE22A548}" type="presParOf" srcId="{ED16F22C-D221-425D-B565-9FBF7C873FFF}" destId="{B9B47D81-D581-48F2-A466-6EAD87B66370}" srcOrd="1" destOrd="0" presId="urn:microsoft.com/office/officeart/2005/8/layout/orgChart1"/>
    <dgm:cxn modelId="{7CD818A2-4CBD-4BA4-8046-BEAD05FF9833}" type="presParOf" srcId="{ED16F22C-D221-425D-B565-9FBF7C873FFF}" destId="{F139B0B2-2FF5-4B83-AFA8-C61C4DEF840F}" srcOrd="2" destOrd="0" presId="urn:microsoft.com/office/officeart/2005/8/layout/orgChart1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16AACDB-7214-4A12-8078-D673CF09DEA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B1ABB0C-62E9-48E2-BF83-F05CA242E728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ПРИНЦИП СИСТЕМНОСТИ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использование уроков- презентаций позволяет разработать систему уроков по одной теме, а также вывод на экран элементов предыдущих уроков.</a:t>
          </a:r>
        </a:p>
        <a:p>
          <a:pPr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19C30E5F-C51A-4112-9BDE-F9D4FD39F01D}" type="parTrans" cxnId="{24CE0948-A8AF-45A2-A668-52F8187FF8AD}">
      <dgm:prSet/>
      <dgm:spPr/>
      <dgm:t>
        <a:bodyPr/>
        <a:lstStyle/>
        <a:p>
          <a:endParaRPr lang="ru-RU"/>
        </a:p>
      </dgm:t>
    </dgm:pt>
    <dgm:pt modelId="{3582D0D2-4B23-401C-8745-7E4C0D4D4E3B}" type="sibTrans" cxnId="{24CE0948-A8AF-45A2-A668-52F8187FF8AD}">
      <dgm:prSet/>
      <dgm:spPr/>
      <dgm:t>
        <a:bodyPr/>
        <a:lstStyle/>
        <a:p>
          <a:endParaRPr lang="ru-RU"/>
        </a:p>
      </dgm:t>
    </dgm:pt>
    <dgm:pt modelId="{E7A23B87-969F-4E92-AD81-D88FFD68017B}" type="pres">
      <dgm:prSet presAssocID="{B16AACDB-7214-4A12-8078-D673CF09DEA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EBED32-5BC0-4EFC-A679-158E87F8369F}" type="pres">
      <dgm:prSet presAssocID="{FB1ABB0C-62E9-48E2-BF83-F05CA242E72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F2BA9CF-6A94-4882-B343-BB135DAA8A8C}" type="presOf" srcId="{FB1ABB0C-62E9-48E2-BF83-F05CA242E728}" destId="{2FEBED32-5BC0-4EFC-A679-158E87F8369F}" srcOrd="0" destOrd="0" presId="urn:microsoft.com/office/officeart/2005/8/layout/vList2"/>
    <dgm:cxn modelId="{24CE0948-A8AF-45A2-A668-52F8187FF8AD}" srcId="{B16AACDB-7214-4A12-8078-D673CF09DEAA}" destId="{FB1ABB0C-62E9-48E2-BF83-F05CA242E728}" srcOrd="0" destOrd="0" parTransId="{19C30E5F-C51A-4112-9BDE-F9D4FD39F01D}" sibTransId="{3582D0D2-4B23-401C-8745-7E4C0D4D4E3B}"/>
    <dgm:cxn modelId="{78D02AB7-A77D-43EA-BD92-E1E13E69856D}" type="presOf" srcId="{B16AACDB-7214-4A12-8078-D673CF09DEAA}" destId="{E7A23B87-969F-4E92-AD81-D88FFD68017B}" srcOrd="0" destOrd="0" presId="urn:microsoft.com/office/officeart/2005/8/layout/vList2"/>
    <dgm:cxn modelId="{8C08A3B0-3394-4094-8A93-430F64A975E4}" type="presParOf" srcId="{E7A23B87-969F-4E92-AD81-D88FFD68017B}" destId="{2FEBED32-5BC0-4EFC-A679-158E87F8369F}" srcOrd="0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C3D11-621C-453B-83BF-68CE81EEC2EA}" type="datetimeFigureOut">
              <a:rPr lang="ru-RU" smtClean="0"/>
              <a:pPr/>
              <a:t>26.04.2010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DF24F5-EF31-465A-AD4F-A9BA3754F51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C63E13-FCD1-483E-BAE4-C71E1196BB62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1A98BA-15F2-47B8-A1C3-C85E9308C31E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26.04.2010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slide" Target="slide15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0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4.jpeg"/><Relationship Id="rId7" Type="http://schemas.openxmlformats.org/officeDocument/2006/relationships/diagramLayout" Target="../diagrams/layou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diagramColors" Target="../diagrams/colors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1939916"/>
          </a:xfrm>
        </p:spPr>
        <p:txBody>
          <a:bodyPr>
            <a:noAutofit/>
          </a:bodyPr>
          <a:lstStyle/>
          <a:p>
            <a:pPr algn="l"/>
            <a:r>
              <a:rPr lang="ru-RU" sz="4000" spc="-300" dirty="0" smtClean="0">
                <a:solidFill>
                  <a:srgbClr val="002060"/>
                </a:solidFill>
              </a:rPr>
              <a:t>Использование информационных технологий на уроках -  средство</a:t>
            </a:r>
            <a:r>
              <a:rPr lang="en-US" sz="4000" spc="-300" dirty="0" smtClean="0">
                <a:solidFill>
                  <a:srgbClr val="002060"/>
                </a:solidFill>
              </a:rPr>
              <a:t> </a:t>
            </a:r>
            <a:r>
              <a:rPr lang="ru-RU" sz="4000" spc="-300" dirty="0" smtClean="0">
                <a:solidFill>
                  <a:srgbClr val="002060"/>
                </a:solidFill>
              </a:rPr>
              <a:t>активизации познавательной деятельности</a:t>
            </a:r>
            <a:endParaRPr lang="ru-RU" sz="4000" spc="-3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143116"/>
            <a:ext cx="8643966" cy="4259398"/>
          </a:xfrm>
        </p:spPr>
        <p:txBody>
          <a:bodyPr>
            <a:normAutofit/>
          </a:bodyPr>
          <a:lstStyle/>
          <a:p>
            <a:r>
              <a:rPr lang="ru-RU" b="1" dirty="0" smtClean="0"/>
              <a:t>Смена исторических эпох определяется сменой коммуникационных технологий</a:t>
            </a:r>
          </a:p>
          <a:p>
            <a:pPr>
              <a:buNone/>
            </a:pPr>
            <a:r>
              <a:rPr lang="ru-RU" dirty="0" smtClean="0"/>
              <a:t>			Герберт Маршалл </a:t>
            </a:r>
            <a:r>
              <a:rPr lang="ru-RU" dirty="0" err="1" smtClean="0"/>
              <a:t>Маклюэн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К.Д. Ушинский : </a:t>
            </a:r>
            <a:r>
              <a:rPr lang="ru-RU" i="1" dirty="0" smtClean="0"/>
              <a:t>«Детская природа требует наглядности».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0"/>
            <a:ext cx="7772400" cy="1071546"/>
          </a:xfrm>
        </p:spPr>
        <p:txBody>
          <a:bodyPr>
            <a:noAutofit/>
          </a:bodyPr>
          <a:lstStyle/>
          <a:p>
            <a:pPr algn="just"/>
            <a:r>
              <a:rPr lang="ru-RU" sz="3600" dirty="0" smtClean="0">
                <a:solidFill>
                  <a:srgbClr val="002060"/>
                </a:solidFill>
              </a:rPr>
              <a:t>Использование на уроках </a:t>
            </a:r>
            <a:r>
              <a:rPr lang="ru-RU" sz="3600" spc="-150" dirty="0" smtClean="0">
                <a:solidFill>
                  <a:srgbClr val="002060"/>
                </a:solidFill>
              </a:rPr>
              <a:t>мультимедиа реализует такие принципы</a:t>
            </a:r>
            <a:r>
              <a:rPr lang="ru-RU" sz="3600" dirty="0" smtClean="0">
                <a:solidFill>
                  <a:srgbClr val="002060"/>
                </a:solidFill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285720" y="1214422"/>
          <a:ext cx="8501122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Управляющая кнопка: далее 4">
            <a:hlinkClick r:id="rId6" action="ppaction://hlinksldjump" highlightClick="1"/>
          </p:cNvPr>
          <p:cNvSpPr/>
          <p:nvPr/>
        </p:nvSpPr>
        <p:spPr>
          <a:xfrm>
            <a:off x="8286776" y="6215082"/>
            <a:ext cx="857224" cy="64291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Волна 5"/>
          <p:cNvSpPr/>
          <p:nvPr/>
        </p:nvSpPr>
        <p:spPr>
          <a:xfrm>
            <a:off x="714348" y="1214422"/>
            <a:ext cx="2414598" cy="914400"/>
          </a:xfrm>
          <a:prstGeom prst="wav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hlinkClick r:id="rId7" action="ppaction://hlinksldjump"/>
              </a:rPr>
              <a:t>Принцип</a:t>
            </a:r>
            <a:r>
              <a:rPr lang="ru-RU" b="1" dirty="0" smtClean="0"/>
              <a:t>  </a:t>
            </a:r>
            <a:r>
              <a:rPr lang="ru-RU" b="1" u="sng" dirty="0" smtClean="0">
                <a:solidFill>
                  <a:srgbClr val="002060"/>
                </a:solidFill>
                <a:hlinkClick r:id="rId7" action="ppaction://hlinksldjump"/>
              </a:rPr>
              <a:t>доступности</a:t>
            </a:r>
            <a:endParaRPr lang="ru-RU" b="1" u="sng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642910" y="214290"/>
          <a:ext cx="7772400" cy="6143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Управляющая кнопка: назад 2">
            <a:hlinkClick r:id="" action="ppaction://hlinkshowjump?jump=lastslideviewed" highlightClick="1"/>
          </p:cNvPr>
          <p:cNvSpPr/>
          <p:nvPr/>
        </p:nvSpPr>
        <p:spPr>
          <a:xfrm>
            <a:off x="8429652" y="6072206"/>
            <a:ext cx="714348" cy="78579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685800" y="285729"/>
          <a:ext cx="7772400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Управляющая кнопка: назад 3">
            <a:hlinkClick r:id="" action="ppaction://hlinkshowjump?jump=lastslideviewed" highlightClick="1"/>
          </p:cNvPr>
          <p:cNvSpPr/>
          <p:nvPr/>
        </p:nvSpPr>
        <p:spPr>
          <a:xfrm>
            <a:off x="8358214" y="6072206"/>
            <a:ext cx="785786" cy="78579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685800" y="500042"/>
          <a:ext cx="7772400" cy="59293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Управляющая кнопка: назад 2">
            <a:hlinkClick r:id="" action="ppaction://hlinkshowjump?jump=lastslideviewed" highlightClick="1"/>
          </p:cNvPr>
          <p:cNvSpPr/>
          <p:nvPr/>
        </p:nvSpPr>
        <p:spPr>
          <a:xfrm>
            <a:off x="8215338" y="6000768"/>
            <a:ext cx="928662" cy="8572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685800" y="357166"/>
          <a:ext cx="7772400" cy="6072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Управляющая кнопка: назад 3">
            <a:hlinkClick r:id="rId6" action="ppaction://hlinksldjump" highlightClick="1"/>
          </p:cNvPr>
          <p:cNvSpPr/>
          <p:nvPr/>
        </p:nvSpPr>
        <p:spPr>
          <a:xfrm>
            <a:off x="8358214" y="5929330"/>
            <a:ext cx="785786" cy="92867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685800" y="428604"/>
          <a:ext cx="7772400" cy="59293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Управляющая кнопка: назад 2">
            <a:hlinkClick r:id="" action="ppaction://hlinkshowjump?jump=lastslideviewed" highlightClick="1"/>
          </p:cNvPr>
          <p:cNvSpPr/>
          <p:nvPr/>
        </p:nvSpPr>
        <p:spPr>
          <a:xfrm>
            <a:off x="8429652" y="6215082"/>
            <a:ext cx="714348" cy="64291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Управляющая кнопка: назад 4">
            <a:hlinkClick r:id="" action="ppaction://hlinkshowjump?jump=lastslideviewed" highlightClick="1"/>
          </p:cNvPr>
          <p:cNvSpPr/>
          <p:nvPr/>
        </p:nvSpPr>
        <p:spPr>
          <a:xfrm>
            <a:off x="8358214" y="6143644"/>
            <a:ext cx="785786" cy="71435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2" name="Схема 11"/>
          <p:cNvGraphicFramePr/>
          <p:nvPr/>
        </p:nvGraphicFramePr>
        <p:xfrm>
          <a:off x="428596" y="1000108"/>
          <a:ext cx="8143932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685800" y="642918"/>
          <a:ext cx="7772400" cy="5286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Управляющая кнопка: назад 2">
            <a:hlinkClick r:id="" action="ppaction://hlinkshowjump?jump=lastslideviewed" highlightClick="1"/>
          </p:cNvPr>
          <p:cNvSpPr/>
          <p:nvPr/>
        </p:nvSpPr>
        <p:spPr>
          <a:xfrm>
            <a:off x="8643966" y="6215082"/>
            <a:ext cx="500034" cy="64291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7472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Методика использования мультимедиа технологий предполагает: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совершенствование системы управления обучением на различных этапах урока; </a:t>
            </a:r>
          </a:p>
          <a:p>
            <a:pPr lvl="0"/>
            <a:r>
              <a:rPr lang="ru-RU" dirty="0" smtClean="0"/>
              <a:t>усиление мотивации учения; </a:t>
            </a:r>
          </a:p>
          <a:p>
            <a:pPr lvl="0"/>
            <a:r>
              <a:rPr lang="ru-RU" dirty="0" smtClean="0"/>
              <a:t>улучшение качества обучения и воспитания, что повысит информационную культуру учащихся; </a:t>
            </a:r>
          </a:p>
          <a:p>
            <a:pPr lvl="0"/>
            <a:r>
              <a:rPr lang="ru-RU" dirty="0" smtClean="0"/>
              <a:t>повышение уровня подготовки учащихся в области современных информационных технологий; </a:t>
            </a:r>
          </a:p>
          <a:p>
            <a:pPr lvl="0"/>
            <a:r>
              <a:rPr lang="ru-RU" dirty="0" smtClean="0"/>
              <a:t>демонстрацию возможностей компьютера, не только как средства для игры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28669"/>
          </a:xfrm>
        </p:spPr>
        <p:txBody>
          <a:bodyPr>
            <a:noAutofit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Опыт использования </a:t>
            </a:r>
            <a:r>
              <a:rPr lang="ru-RU" sz="3200" dirty="0" err="1" smtClean="0">
                <a:solidFill>
                  <a:schemeClr val="tx2">
                    <a:lumMod val="50000"/>
                  </a:schemeClr>
                </a:solidFill>
              </a:rPr>
              <a:t>мультимедийных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 технологий показывает:</a:t>
            </a:r>
            <a:b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/>
            </a:r>
            <a:br>
              <a:rPr lang="ru-RU" sz="3200" dirty="0" smtClean="0">
                <a:solidFill>
                  <a:schemeClr val="bg1"/>
                </a:solidFill>
              </a:rPr>
            </a:b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428736"/>
            <a:ext cx="8715404" cy="4352940"/>
          </a:xfrm>
        </p:spPr>
        <p:txBody>
          <a:bodyPr anchor="ctr">
            <a:normAutofit fontScale="92500"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резко повышается интерес учащихся к работе и их активность;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*</a:t>
            </a:r>
            <a:r>
              <a:rPr lang="ru-RU" dirty="0" smtClean="0">
                <a:solidFill>
                  <a:schemeClr val="tx1"/>
                </a:solidFill>
              </a:rPr>
              <a:t>развивается алгоритмический стиль мышления;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формируется умение принимать оптимальные решения, действовать вариативно;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учитель освобождается от массы рутинной работы;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 предоставляется возможность творческой деятельности на основании полученных результатов. 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4571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C00000"/>
                </a:solidFill>
              </a:rPr>
              <a:t>Информационные технологии подразделяются на:</a:t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68799"/>
          </a:xfrm>
        </p:spPr>
        <p:txBody>
          <a:bodyPr>
            <a:normAutofit/>
          </a:bodyPr>
          <a:lstStyle/>
          <a:p>
            <a:r>
              <a:rPr lang="ru-RU" dirty="0" smtClean="0"/>
              <a:t>Универсальные (текстовый редактор, табличный процессор, компьютерные презентации)	</a:t>
            </a:r>
          </a:p>
          <a:p>
            <a:r>
              <a:rPr lang="ru-RU" dirty="0" smtClean="0"/>
              <a:t>Специальные (электронные учебники, энциклопедии, тренажеры)	</a:t>
            </a:r>
          </a:p>
          <a:p>
            <a:r>
              <a:rPr lang="ru-RU" dirty="0" smtClean="0"/>
              <a:t>Интернет (виртуальные лаборатории, дистанционное обучение, виртуальные экскурсии)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560406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Мультимедийные</a:t>
            </a:r>
            <a:r>
              <a:rPr lang="ru-RU" b="1" dirty="0" smtClean="0"/>
              <a:t> уроки помогают решить следующие дидактические задачи: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44863040"/>
            <a:ext cx="9144000" cy="5429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 усвоить базовые знания по предмету;</a:t>
            </a:r>
          </a:p>
          <a:p>
            <a:r>
              <a:rPr lang="ru-RU" dirty="0" smtClean="0"/>
              <a:t> систематизировать усвоенные знания; </a:t>
            </a:r>
          </a:p>
          <a:p>
            <a:r>
              <a:rPr lang="ru-RU" dirty="0" smtClean="0"/>
              <a:t> сформировать навыки самоконтроля;</a:t>
            </a:r>
          </a:p>
          <a:p>
            <a:r>
              <a:rPr lang="ru-RU" dirty="0" smtClean="0"/>
              <a:t> сформировать мотивацию к учению в целом и к информатике в частности;</a:t>
            </a:r>
          </a:p>
          <a:p>
            <a:r>
              <a:rPr lang="ru-RU" dirty="0" smtClean="0"/>
              <a:t>оказать учебно-методическую помощь учащимся в самостоятельной работе над учебным материалом.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643049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основные цели проведения презентации: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1285860"/>
            <a:ext cx="8786842" cy="2214578"/>
          </a:xfrm>
        </p:spPr>
        <p:txBody>
          <a:bodyPr>
            <a:normAutofit/>
          </a:bodyPr>
          <a:lstStyle/>
          <a:p>
            <a:pPr lvl="0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освоение нового материала, 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закрепление изученного материала, 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контроль знаний. 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Picture 4" descr="00000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88" y="4286250"/>
            <a:ext cx="3429000" cy="2357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142984"/>
            <a:ext cx="8115312" cy="5715016"/>
          </a:xfrm>
        </p:spPr>
        <p:txBody>
          <a:bodyPr>
            <a:normAutofit lnSpcReduction="10000"/>
          </a:bodyPr>
          <a:lstStyle/>
          <a:p>
            <a:pPr marL="625475" indent="-571500">
              <a:lnSpc>
                <a:spcPct val="90000"/>
              </a:lnSpc>
              <a:buFontTx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При изучении нового материала.</a:t>
            </a:r>
          </a:p>
          <a:p>
            <a:pPr marL="625475" indent="-571500">
              <a:lnSpc>
                <a:spcPct val="90000"/>
              </a:lnSpc>
              <a:buFont typeface="Arial" charset="0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При проведении устных упражнений. </a:t>
            </a:r>
          </a:p>
          <a:p>
            <a:pPr marL="625475" indent="-571500">
              <a:lnSpc>
                <a:spcPct val="90000"/>
              </a:lnSpc>
              <a:buFont typeface="Arial" charset="0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При проверке фронтальных самостоятельных работ. Обеспечивает наряду с устным визуальный контроль результатов. </a:t>
            </a:r>
          </a:p>
          <a:p>
            <a:pPr marL="625475" indent="-571500">
              <a:lnSpc>
                <a:spcPct val="90000"/>
              </a:lnSpc>
              <a:buFontTx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При проверке домашних работ. Методика аналогична методике, применяемой для самостоятельных работ. </a:t>
            </a:r>
          </a:p>
          <a:p>
            <a:pPr marL="625475" indent="-571500">
              <a:lnSpc>
                <a:spcPct val="90000"/>
              </a:lnSpc>
              <a:buFontTx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При решении задач обучающего характера.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842965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Формы и место использования презентации (</a:t>
            </a:r>
            <a:r>
              <a:rPr lang="ru-RU" sz="2000" dirty="0" smtClean="0">
                <a:solidFill>
                  <a:srgbClr val="C00000"/>
                </a:solidFill>
              </a:rPr>
              <a:t>эффективные приемы применения презентаций</a:t>
            </a:r>
            <a:r>
              <a:rPr lang="ru-RU" dirty="0" smtClean="0">
                <a:solidFill>
                  <a:srgbClr val="C00000"/>
                </a:solidFill>
              </a:rPr>
              <a:t>):</a:t>
            </a:r>
          </a:p>
          <a:p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63184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Презентация должна </a:t>
            </a:r>
            <a:r>
              <a:rPr lang="ru-RU" dirty="0" err="1" smtClean="0"/>
              <a:t>соответствать</a:t>
            </a:r>
            <a:r>
              <a:rPr lang="ru-RU" dirty="0" smtClean="0"/>
              <a:t> триединой дидактической цели урока: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 </a:t>
            </a:r>
            <a:endParaRPr lang="ru-RU" sz="4400" dirty="0" smtClean="0"/>
          </a:p>
          <a:p>
            <a:pPr lvl="0"/>
            <a:r>
              <a:rPr lang="ru-RU" b="1" dirty="0" smtClean="0"/>
              <a:t>Образовательный аспект: </a:t>
            </a:r>
            <a:r>
              <a:rPr lang="ru-RU" dirty="0" smtClean="0"/>
              <a:t>восприятие учащимися учебного материала, осмысливание связей и отношений в объектах изучения. </a:t>
            </a:r>
            <a:endParaRPr lang="ru-RU" sz="4400" dirty="0" smtClean="0"/>
          </a:p>
          <a:p>
            <a:pPr lvl="0"/>
            <a:r>
              <a:rPr lang="ru-RU" b="1" dirty="0" smtClean="0"/>
              <a:t>Развивающий аспект: </a:t>
            </a:r>
            <a:r>
              <a:rPr lang="ru-RU" dirty="0" smtClean="0"/>
              <a:t>развитие познавательного интереса у учащихся, умения обобщать, анализировать, сравнивать. Способствование формированию ключевых компетенций, а также активизация творческой деятельности учащихся. </a:t>
            </a:r>
            <a:endParaRPr lang="ru-RU" sz="4400" dirty="0" smtClean="0"/>
          </a:p>
          <a:p>
            <a:pPr lvl="0"/>
            <a:r>
              <a:rPr lang="ru-RU" b="1" dirty="0" smtClean="0"/>
              <a:t>Воспитательный аспект: </a:t>
            </a:r>
            <a:endParaRPr lang="ru-RU" sz="4400" dirty="0" smtClean="0"/>
          </a:p>
          <a:p>
            <a:pPr lvl="1"/>
            <a:r>
              <a:rPr lang="ru-RU" dirty="0" smtClean="0"/>
              <a:t>воспитание научного мировоззрения; </a:t>
            </a:r>
            <a:endParaRPr lang="ru-RU" sz="4000" dirty="0" smtClean="0"/>
          </a:p>
          <a:p>
            <a:pPr lvl="1"/>
            <a:r>
              <a:rPr lang="ru-RU" dirty="0" smtClean="0"/>
              <a:t>воспитание умения четко организовать самостоятельную и групповую работу; </a:t>
            </a:r>
            <a:endParaRPr lang="ru-RU" sz="4000" dirty="0" smtClean="0"/>
          </a:p>
          <a:p>
            <a:pPr lvl="1"/>
            <a:r>
              <a:rPr lang="ru-RU" dirty="0" smtClean="0"/>
              <a:t>воспитание чувства товарищества, взаимопомощи. </a:t>
            </a:r>
            <a:endParaRPr lang="ru-RU" sz="40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При создании слайдов необходимо учесть ряд основных требований:</a:t>
            </a:r>
            <a:endParaRPr lang="ru-RU" sz="32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1428728" y="1000108"/>
          <a:ext cx="7405718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35719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Для обеспечения эффективности учебного процесса необходимо: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929330"/>
          </a:xfrm>
        </p:spPr>
        <p:txBody>
          <a:bodyPr>
            <a:noAutofit/>
          </a:bodyPr>
          <a:lstStyle/>
          <a:p>
            <a:pPr lvl="0"/>
            <a:r>
              <a:rPr lang="ru-RU" sz="2400" dirty="0" smtClean="0"/>
              <a:t>избегать монотонности, учитывать смену деятельности учащихся по ее уровням: узнавание, воспроизведение, применение; </a:t>
            </a:r>
          </a:p>
          <a:p>
            <a:pPr lvl="0"/>
            <a:r>
              <a:rPr lang="ru-RU" sz="2400" dirty="0" smtClean="0"/>
              <a:t>ориентироваться на развитие мыслительных (умственных) способностей ребенка, т.е. развитие наблюдательности, ассоциативности, сравнения, аналогии, выделения главного, обобщения, воображения и т.п. </a:t>
            </a:r>
          </a:p>
          <a:p>
            <a:pPr lvl="0"/>
            <a:r>
              <a:rPr lang="ru-RU" sz="2400" dirty="0" smtClean="0"/>
              <a:t>дать возможность успешно работать на уроке с применением компьютерных технологий и сильным, и средним, и слабым учащимся; </a:t>
            </a:r>
          </a:p>
          <a:p>
            <a:pPr lvl="0"/>
            <a:r>
              <a:rPr lang="ru-RU" sz="2400" dirty="0" smtClean="0"/>
              <a:t>учитывать фактор памяти ребенка (оперативной, кратковременной и долговременной). Ограниченно следует контролировать то, что введено только на уровне оперативной и кратковременной памяти. </a:t>
            </a:r>
          </a:p>
          <a:p>
            <a:r>
              <a:rPr lang="ru-RU" sz="2400" dirty="0" smtClean="0"/>
              <a:t> </a:t>
            </a:r>
          </a:p>
          <a:p>
            <a:r>
              <a:rPr lang="ru-RU" sz="2400" dirty="0" smtClean="0"/>
              <a:t> 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85728"/>
            <a:ext cx="8172480" cy="564360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Применение информационных технологий на уроках и во внеурочной деятельности расширяет возможности творчества как учителя, так и учеников, повышает интерес к предмету, стимулирует освоение учениками довольно серьезных тем по математике, что, в итоге, ведет к интенсификации процесса обучения. 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6" name="Picture 22" descr="книга листается"/>
          <p:cNvPicPr>
            <a:picLocks noGrp="1"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1613" y="4265612"/>
            <a:ext cx="2592387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1000100" y="5072074"/>
            <a:ext cx="51047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200" b="1" dirty="0" smtClean="0">
                <a:ln w="18000">
                  <a:gradFill flip="none" rotWithShape="1">
                    <a:gsLst>
                      <a:gs pos="0">
                        <a:srgbClr val="FF3399"/>
                      </a:gs>
                      <a:gs pos="0">
                        <a:srgbClr val="FF0066"/>
                      </a:gs>
                      <a:gs pos="25000">
                        <a:srgbClr val="FF6633"/>
                      </a:gs>
                      <a:gs pos="50000">
                        <a:srgbClr val="FFFF00"/>
                      </a:gs>
                      <a:gs pos="75000">
                        <a:srgbClr val="01A78F"/>
                      </a:gs>
                      <a:gs pos="100000">
                        <a:srgbClr val="3366FF"/>
                      </a:gs>
                    </a:gsLst>
                    <a:lin ang="5400000" scaled="1"/>
                    <a:tileRect/>
                  </a:gra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СПАСИБО ЗА   ВНИМАНИЕ!</a:t>
            </a:r>
            <a:endParaRPr lang="ru-RU" sz="3200" b="1" dirty="0">
              <a:ln w="18000">
                <a:gradFill flip="none" rotWithShape="1">
                  <a:gsLst>
                    <a:gs pos="0">
                      <a:srgbClr val="FF3399"/>
                    </a:gs>
                    <a:gs pos="0">
                      <a:srgbClr val="FF0066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1"/>
                  <a:tileRect/>
                </a:gra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2900322" cy="1143000"/>
          </a:xfrm>
        </p:spPr>
        <p:txBody>
          <a:bodyPr>
            <a:noAutofit/>
          </a:bodyPr>
          <a:lstStyle/>
          <a:p>
            <a:endParaRPr lang="ru-RU" sz="7200" dirty="0">
              <a:solidFill>
                <a:schemeClr val="bg1"/>
              </a:solidFill>
            </a:endParaRPr>
          </a:p>
        </p:txBody>
      </p:sp>
      <p:pic>
        <p:nvPicPr>
          <p:cNvPr id="1026" name="Picture 2" descr="H:\2007_12_12_Ионга_Урок\PC12089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0"/>
            <a:ext cx="2357422" cy="17859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28" name="Picture 4" descr="H:\2007_12_12_Ионга_Урок\PC1209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286364"/>
            <a:ext cx="2071701" cy="15716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29" name="Picture 5" descr="C:\Documents and Settings\Ирина\Рабочий стол\Новая папкафото\DSC0049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0"/>
            <a:ext cx="2286016" cy="15001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30" name="Picture 6" descr="C:\Documents and Settings\Ирина\Рабочий стол\Новая папкафото\DSC0047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86578" y="5286364"/>
            <a:ext cx="2357422" cy="15716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2500298" y="1"/>
            <a:ext cx="435771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преимущества </a:t>
            </a:r>
            <a:r>
              <a:rPr kumimoji="0" lang="ru-RU" sz="2800" b="1" i="0" u="none" cap="none" normalizeH="0" baseline="0" dirty="0" smtClean="0" bmk="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использования</a:t>
            </a:r>
            <a:r>
              <a:rPr kumimoji="0" lang="ru-RU" sz="2800" b="1" i="0" u="none" cap="none" normalizeH="0" dirty="0" smtClean="0" bmk="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cap="none" normalizeH="0" baseline="0" dirty="0" smtClean="0" bmk="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мультимедиа технологий на </a:t>
            </a:r>
            <a:r>
              <a:rPr lang="ru-RU" sz="2800" b="1" dirty="0" smtClean="0" bmk="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уроке:</a:t>
            </a:r>
            <a:endParaRPr lang="ru-RU" sz="28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ru-RU" sz="2800" b="1" i="0" u="none" cap="none" normalizeH="0" baseline="0" dirty="0" smtClean="0" bmk="">
              <a:ln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3" name="Схема 12"/>
          <p:cNvGraphicFramePr/>
          <p:nvPr/>
        </p:nvGraphicFramePr>
        <p:xfrm>
          <a:off x="1524000" y="1857364"/>
          <a:ext cx="6096000" cy="3357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C00000"/>
                </a:solidFill>
              </a:rPr>
              <a:t>Что дает использование  ИКТ?</a:t>
            </a:r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gray">
          <a:xfrm>
            <a:off x="1828800" y="1428736"/>
            <a:ext cx="6991350" cy="857256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2800" b="1" dirty="0"/>
              <a:t>1. </a:t>
            </a:r>
            <a:r>
              <a:rPr lang="ru-RU" sz="4000" b="1" dirty="0">
                <a:solidFill>
                  <a:schemeClr val="bg2"/>
                </a:solidFill>
              </a:rPr>
              <a:t>Интенсификация урока</a:t>
            </a:r>
            <a:endParaRPr lang="ru-RU" sz="4000" dirty="0">
              <a:solidFill>
                <a:schemeClr val="bg2"/>
              </a:solidFill>
            </a:endParaRPr>
          </a:p>
        </p:txBody>
      </p:sp>
      <p:sp>
        <p:nvSpPr>
          <p:cNvPr id="13319" name="AutoShape 7"/>
          <p:cNvSpPr>
            <a:spLocks noChangeArrowheads="1"/>
          </p:cNvSpPr>
          <p:nvPr/>
        </p:nvSpPr>
        <p:spPr bwMode="gray">
          <a:xfrm>
            <a:off x="1828800" y="2500306"/>
            <a:ext cx="6919913" cy="1143008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dirty="0"/>
              <a:t>2. </a:t>
            </a:r>
            <a:r>
              <a:rPr lang="ru-RU" sz="3200" b="1" dirty="0">
                <a:solidFill>
                  <a:schemeClr val="bg2"/>
                </a:solidFill>
              </a:rPr>
              <a:t>Повышение интереса и мотивации</a:t>
            </a:r>
            <a:endParaRPr lang="ru-RU" sz="3200" dirty="0">
              <a:solidFill>
                <a:schemeClr val="bg2"/>
              </a:solidFill>
            </a:endParaRPr>
          </a:p>
        </p:txBody>
      </p:sp>
      <p:sp>
        <p:nvSpPr>
          <p:cNvPr id="13320" name="AutoShape 8"/>
          <p:cNvSpPr>
            <a:spLocks noChangeArrowheads="1"/>
          </p:cNvSpPr>
          <p:nvPr/>
        </p:nvSpPr>
        <p:spPr bwMode="gray">
          <a:xfrm>
            <a:off x="1828800" y="3810000"/>
            <a:ext cx="6846888" cy="762008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dirty="0"/>
              <a:t>3. </a:t>
            </a:r>
            <a:r>
              <a:rPr lang="ru-RU" sz="3200" b="1" dirty="0">
                <a:solidFill>
                  <a:schemeClr val="bg2"/>
                </a:solidFill>
              </a:rPr>
              <a:t>Индивидуализация обучения</a:t>
            </a:r>
            <a:r>
              <a:rPr lang="ru-RU" sz="3200" dirty="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13321" name="AutoShape 9"/>
          <p:cNvSpPr>
            <a:spLocks noChangeArrowheads="1"/>
          </p:cNvSpPr>
          <p:nvPr/>
        </p:nvSpPr>
        <p:spPr bwMode="gray">
          <a:xfrm>
            <a:off x="1828800" y="4724400"/>
            <a:ext cx="6775450" cy="776302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2800" b="1" dirty="0"/>
              <a:t>4. </a:t>
            </a:r>
            <a:r>
              <a:rPr lang="ru-RU" sz="2800" b="1" dirty="0">
                <a:solidFill>
                  <a:schemeClr val="bg2"/>
                </a:solidFill>
              </a:rPr>
              <a:t>Эффективность подачи материала</a:t>
            </a:r>
          </a:p>
        </p:txBody>
      </p:sp>
      <p:sp>
        <p:nvSpPr>
          <p:cNvPr id="13322" name="AutoShape 10"/>
          <p:cNvSpPr>
            <a:spLocks noChangeArrowheads="1"/>
          </p:cNvSpPr>
          <p:nvPr/>
        </p:nvSpPr>
        <p:spPr bwMode="gray">
          <a:xfrm>
            <a:off x="1908175" y="5589588"/>
            <a:ext cx="6991350" cy="839808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600" b="1" dirty="0" smtClean="0"/>
              <a:t>5. </a:t>
            </a:r>
            <a:r>
              <a:rPr lang="ru-RU" sz="3600" b="1" dirty="0">
                <a:solidFill>
                  <a:schemeClr val="bg2"/>
                </a:solidFill>
              </a:rPr>
              <a:t>Неограниченные ресурсы</a:t>
            </a:r>
            <a:endParaRPr lang="ru-RU" sz="36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 animBg="1"/>
      <p:bldP spid="13319" grpId="0" animBg="1"/>
      <p:bldP spid="13320" grpId="0" animBg="1"/>
      <p:bldP spid="13321" grpId="0" animBg="1"/>
      <p:bldP spid="133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7467600" cy="568815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По данным исследований, в памяти человека остается</a:t>
            </a:r>
            <a:r>
              <a:rPr lang="ru-RU" dirty="0" smtClean="0"/>
              <a:t> 25% (</a:t>
            </a:r>
            <a:r>
              <a:rPr lang="ru-RU" dirty="0" smtClean="0">
                <a:solidFill>
                  <a:srgbClr val="C00000"/>
                </a:solidFill>
              </a:rPr>
              <a:t>1/4  часть </a:t>
            </a:r>
            <a:r>
              <a:rPr lang="ru-RU" dirty="0" smtClean="0"/>
              <a:t>) услышанного материала, </a:t>
            </a:r>
          </a:p>
          <a:p>
            <a:r>
              <a:rPr lang="ru-RU" dirty="0" smtClean="0"/>
              <a:t>33% , (</a:t>
            </a:r>
            <a:r>
              <a:rPr lang="ru-RU" dirty="0" smtClean="0">
                <a:solidFill>
                  <a:srgbClr val="C00000"/>
                </a:solidFill>
              </a:rPr>
              <a:t>1/3 часть</a:t>
            </a:r>
            <a:r>
              <a:rPr lang="ru-RU" dirty="0" smtClean="0"/>
              <a:t>)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увиденного, </a:t>
            </a:r>
          </a:p>
          <a:p>
            <a:r>
              <a:rPr lang="ru-RU" dirty="0" smtClean="0"/>
              <a:t>50% увиденного и услышанного, </a:t>
            </a:r>
          </a:p>
          <a:p>
            <a:r>
              <a:rPr lang="ru-RU" dirty="0" smtClean="0"/>
              <a:t>75%( </a:t>
            </a:r>
            <a:r>
              <a:rPr lang="ru-RU" dirty="0" smtClean="0">
                <a:solidFill>
                  <a:srgbClr val="C00000"/>
                </a:solidFill>
              </a:rPr>
              <a:t>3/4</a:t>
            </a:r>
            <a:r>
              <a:rPr lang="ru-RU" dirty="0" smtClean="0"/>
              <a:t> ) материала</a:t>
            </a:r>
            <a:r>
              <a:rPr lang="ru-RU" sz="3200" dirty="0" smtClean="0"/>
              <a:t>, если ученик привлечен в активные действия в процессе обучения. Компьютер позволяет создать условия для повышения процесса обучения. 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Обостряется восприятие</a:t>
            </a:r>
          </a:p>
        </p:txBody>
      </p:sp>
      <p:sp>
        <p:nvSpPr>
          <p:cNvPr id="15365" name="Freeform 5"/>
          <p:cNvSpPr>
            <a:spLocks noEditPoints="1"/>
          </p:cNvSpPr>
          <p:nvPr/>
        </p:nvSpPr>
        <p:spPr bwMode="gray">
          <a:xfrm rot="-1358056">
            <a:off x="1077913" y="2309813"/>
            <a:ext cx="6853237" cy="2803525"/>
          </a:xfrm>
          <a:custGeom>
            <a:avLst/>
            <a:gdLst/>
            <a:ahLst/>
            <a:cxnLst>
              <a:cxn ang="0">
                <a:pos x="1692" y="12"/>
              </a:cxn>
              <a:cxn ang="0">
                <a:pos x="1234" y="74"/>
              </a:cxn>
              <a:cxn ang="0">
                <a:pos x="828" y="182"/>
              </a:cxn>
              <a:cxn ang="0">
                <a:pos x="486" y="330"/>
              </a:cxn>
              <a:cxn ang="0">
                <a:pos x="226" y="510"/>
              </a:cxn>
              <a:cxn ang="0">
                <a:pos x="58" y="718"/>
              </a:cxn>
              <a:cxn ang="0">
                <a:pos x="0" y="944"/>
              </a:cxn>
              <a:cxn ang="0">
                <a:pos x="58" y="1170"/>
              </a:cxn>
              <a:cxn ang="0">
                <a:pos x="226" y="1378"/>
              </a:cxn>
              <a:cxn ang="0">
                <a:pos x="486" y="1558"/>
              </a:cxn>
              <a:cxn ang="0">
                <a:pos x="828" y="1706"/>
              </a:cxn>
              <a:cxn ang="0">
                <a:pos x="1234" y="1814"/>
              </a:cxn>
              <a:cxn ang="0">
                <a:pos x="1692" y="1876"/>
              </a:cxn>
              <a:cxn ang="0">
                <a:pos x="2186" y="1884"/>
              </a:cxn>
              <a:cxn ang="0">
                <a:pos x="2658" y="1840"/>
              </a:cxn>
              <a:cxn ang="0">
                <a:pos x="3084" y="1746"/>
              </a:cxn>
              <a:cxn ang="0">
                <a:pos x="3448" y="1612"/>
              </a:cxn>
              <a:cxn ang="0">
                <a:pos x="3738" y="1442"/>
              </a:cxn>
              <a:cxn ang="0">
                <a:pos x="3938" y="1242"/>
              </a:cxn>
              <a:cxn ang="0">
                <a:pos x="4034" y="1022"/>
              </a:cxn>
              <a:cxn ang="0">
                <a:pos x="4014" y="790"/>
              </a:cxn>
              <a:cxn ang="0">
                <a:pos x="3882" y="576"/>
              </a:cxn>
              <a:cxn ang="0">
                <a:pos x="3650" y="386"/>
              </a:cxn>
              <a:cxn ang="0">
                <a:pos x="3334" y="228"/>
              </a:cxn>
              <a:cxn ang="0">
                <a:pos x="2948" y="106"/>
              </a:cxn>
              <a:cxn ang="0">
                <a:pos x="2506" y="28"/>
              </a:cxn>
              <a:cxn ang="0">
                <a:pos x="2020" y="0"/>
              </a:cxn>
              <a:cxn ang="0">
                <a:pos x="1606" y="1736"/>
              </a:cxn>
              <a:cxn ang="0">
                <a:pos x="1164" y="1678"/>
              </a:cxn>
              <a:cxn ang="0">
                <a:pos x="776" y="1576"/>
              </a:cxn>
              <a:cxn ang="0">
                <a:pos x="458" y="1436"/>
              </a:cxn>
              <a:cxn ang="0">
                <a:pos x="224" y="1266"/>
              </a:cxn>
              <a:cxn ang="0">
                <a:pos x="88" y="1074"/>
              </a:cxn>
              <a:cxn ang="0">
                <a:pos x="68" y="864"/>
              </a:cxn>
              <a:cxn ang="0">
                <a:pos x="166" y="664"/>
              </a:cxn>
              <a:cxn ang="0">
                <a:pos x="370" y="486"/>
              </a:cxn>
              <a:cxn ang="0">
                <a:pos x="662" y="336"/>
              </a:cxn>
              <a:cxn ang="0">
                <a:pos x="1028" y="222"/>
              </a:cxn>
              <a:cxn ang="0">
                <a:pos x="1454" y="148"/>
              </a:cxn>
              <a:cxn ang="0">
                <a:pos x="1922" y="120"/>
              </a:cxn>
              <a:cxn ang="0">
                <a:pos x="2392" y="148"/>
              </a:cxn>
              <a:cxn ang="0">
                <a:pos x="2818" y="222"/>
              </a:cxn>
              <a:cxn ang="0">
                <a:pos x="3184" y="336"/>
              </a:cxn>
              <a:cxn ang="0">
                <a:pos x="3476" y="486"/>
              </a:cxn>
              <a:cxn ang="0">
                <a:pos x="3680" y="664"/>
              </a:cxn>
              <a:cxn ang="0">
                <a:pos x="3778" y="864"/>
              </a:cxn>
              <a:cxn ang="0">
                <a:pos x="3758" y="1074"/>
              </a:cxn>
              <a:cxn ang="0">
                <a:pos x="3622" y="1266"/>
              </a:cxn>
              <a:cxn ang="0">
                <a:pos x="3388" y="1436"/>
              </a:cxn>
              <a:cxn ang="0">
                <a:pos x="3070" y="1576"/>
              </a:cxn>
              <a:cxn ang="0">
                <a:pos x="2682" y="1678"/>
              </a:cxn>
              <a:cxn ang="0">
                <a:pos x="2240" y="1736"/>
              </a:cxn>
            </a:cxnLst>
            <a:rect l="0" t="0" r="r" b="b"/>
            <a:pathLst>
              <a:path w="4040" h="1888">
                <a:moveTo>
                  <a:pt x="2020" y="0"/>
                </a:moveTo>
                <a:lnTo>
                  <a:pt x="1854" y="4"/>
                </a:lnTo>
                <a:lnTo>
                  <a:pt x="1692" y="12"/>
                </a:lnTo>
                <a:lnTo>
                  <a:pt x="1534" y="28"/>
                </a:lnTo>
                <a:lnTo>
                  <a:pt x="1382" y="48"/>
                </a:lnTo>
                <a:lnTo>
                  <a:pt x="1234" y="74"/>
                </a:lnTo>
                <a:lnTo>
                  <a:pt x="1092" y="106"/>
                </a:lnTo>
                <a:lnTo>
                  <a:pt x="956" y="142"/>
                </a:lnTo>
                <a:lnTo>
                  <a:pt x="828" y="182"/>
                </a:lnTo>
                <a:lnTo>
                  <a:pt x="706" y="228"/>
                </a:lnTo>
                <a:lnTo>
                  <a:pt x="592" y="276"/>
                </a:lnTo>
                <a:lnTo>
                  <a:pt x="486" y="330"/>
                </a:lnTo>
                <a:lnTo>
                  <a:pt x="390" y="386"/>
                </a:lnTo>
                <a:lnTo>
                  <a:pt x="302" y="446"/>
                </a:lnTo>
                <a:lnTo>
                  <a:pt x="226" y="510"/>
                </a:lnTo>
                <a:lnTo>
                  <a:pt x="158" y="576"/>
                </a:lnTo>
                <a:lnTo>
                  <a:pt x="102" y="646"/>
                </a:lnTo>
                <a:lnTo>
                  <a:pt x="58" y="718"/>
                </a:lnTo>
                <a:lnTo>
                  <a:pt x="26" y="790"/>
                </a:lnTo>
                <a:lnTo>
                  <a:pt x="6" y="866"/>
                </a:lnTo>
                <a:lnTo>
                  <a:pt x="0" y="944"/>
                </a:lnTo>
                <a:lnTo>
                  <a:pt x="6" y="1022"/>
                </a:lnTo>
                <a:lnTo>
                  <a:pt x="26" y="1098"/>
                </a:lnTo>
                <a:lnTo>
                  <a:pt x="58" y="1170"/>
                </a:lnTo>
                <a:lnTo>
                  <a:pt x="102" y="1242"/>
                </a:lnTo>
                <a:lnTo>
                  <a:pt x="158" y="1312"/>
                </a:lnTo>
                <a:lnTo>
                  <a:pt x="226" y="1378"/>
                </a:lnTo>
                <a:lnTo>
                  <a:pt x="302" y="1442"/>
                </a:lnTo>
                <a:lnTo>
                  <a:pt x="390" y="1502"/>
                </a:lnTo>
                <a:lnTo>
                  <a:pt x="486" y="1558"/>
                </a:lnTo>
                <a:lnTo>
                  <a:pt x="592" y="1612"/>
                </a:lnTo>
                <a:lnTo>
                  <a:pt x="706" y="1660"/>
                </a:lnTo>
                <a:lnTo>
                  <a:pt x="828" y="1706"/>
                </a:lnTo>
                <a:lnTo>
                  <a:pt x="956" y="1746"/>
                </a:lnTo>
                <a:lnTo>
                  <a:pt x="1092" y="1782"/>
                </a:lnTo>
                <a:lnTo>
                  <a:pt x="1234" y="1814"/>
                </a:lnTo>
                <a:lnTo>
                  <a:pt x="1382" y="1840"/>
                </a:lnTo>
                <a:lnTo>
                  <a:pt x="1534" y="1860"/>
                </a:lnTo>
                <a:lnTo>
                  <a:pt x="1692" y="1876"/>
                </a:lnTo>
                <a:lnTo>
                  <a:pt x="1854" y="1884"/>
                </a:lnTo>
                <a:lnTo>
                  <a:pt x="2020" y="1888"/>
                </a:lnTo>
                <a:lnTo>
                  <a:pt x="2186" y="1884"/>
                </a:lnTo>
                <a:lnTo>
                  <a:pt x="2348" y="1876"/>
                </a:lnTo>
                <a:lnTo>
                  <a:pt x="2506" y="1860"/>
                </a:lnTo>
                <a:lnTo>
                  <a:pt x="2658" y="1840"/>
                </a:lnTo>
                <a:lnTo>
                  <a:pt x="2806" y="1814"/>
                </a:lnTo>
                <a:lnTo>
                  <a:pt x="2948" y="1782"/>
                </a:lnTo>
                <a:lnTo>
                  <a:pt x="3084" y="1746"/>
                </a:lnTo>
                <a:lnTo>
                  <a:pt x="3212" y="1706"/>
                </a:lnTo>
                <a:lnTo>
                  <a:pt x="3334" y="1660"/>
                </a:lnTo>
                <a:lnTo>
                  <a:pt x="3448" y="1612"/>
                </a:lnTo>
                <a:lnTo>
                  <a:pt x="3554" y="1558"/>
                </a:lnTo>
                <a:lnTo>
                  <a:pt x="3650" y="1502"/>
                </a:lnTo>
                <a:lnTo>
                  <a:pt x="3738" y="1442"/>
                </a:lnTo>
                <a:lnTo>
                  <a:pt x="3814" y="1378"/>
                </a:lnTo>
                <a:lnTo>
                  <a:pt x="3882" y="1312"/>
                </a:lnTo>
                <a:lnTo>
                  <a:pt x="3938" y="1242"/>
                </a:lnTo>
                <a:lnTo>
                  <a:pt x="3982" y="1170"/>
                </a:lnTo>
                <a:lnTo>
                  <a:pt x="4014" y="1098"/>
                </a:lnTo>
                <a:lnTo>
                  <a:pt x="4034" y="1022"/>
                </a:lnTo>
                <a:lnTo>
                  <a:pt x="4040" y="944"/>
                </a:lnTo>
                <a:lnTo>
                  <a:pt x="4034" y="866"/>
                </a:lnTo>
                <a:lnTo>
                  <a:pt x="4014" y="790"/>
                </a:lnTo>
                <a:lnTo>
                  <a:pt x="3982" y="718"/>
                </a:lnTo>
                <a:lnTo>
                  <a:pt x="3938" y="646"/>
                </a:lnTo>
                <a:lnTo>
                  <a:pt x="3882" y="576"/>
                </a:lnTo>
                <a:lnTo>
                  <a:pt x="3814" y="510"/>
                </a:lnTo>
                <a:lnTo>
                  <a:pt x="3738" y="446"/>
                </a:lnTo>
                <a:lnTo>
                  <a:pt x="3650" y="386"/>
                </a:lnTo>
                <a:lnTo>
                  <a:pt x="3554" y="330"/>
                </a:lnTo>
                <a:lnTo>
                  <a:pt x="3448" y="276"/>
                </a:lnTo>
                <a:lnTo>
                  <a:pt x="3334" y="228"/>
                </a:lnTo>
                <a:lnTo>
                  <a:pt x="3212" y="182"/>
                </a:lnTo>
                <a:lnTo>
                  <a:pt x="3084" y="142"/>
                </a:lnTo>
                <a:lnTo>
                  <a:pt x="2948" y="106"/>
                </a:lnTo>
                <a:lnTo>
                  <a:pt x="2806" y="74"/>
                </a:lnTo>
                <a:lnTo>
                  <a:pt x="2658" y="48"/>
                </a:lnTo>
                <a:lnTo>
                  <a:pt x="2506" y="28"/>
                </a:lnTo>
                <a:lnTo>
                  <a:pt x="2348" y="12"/>
                </a:lnTo>
                <a:lnTo>
                  <a:pt x="2186" y="4"/>
                </a:lnTo>
                <a:lnTo>
                  <a:pt x="2020" y="0"/>
                </a:lnTo>
                <a:close/>
                <a:moveTo>
                  <a:pt x="1922" y="1748"/>
                </a:moveTo>
                <a:lnTo>
                  <a:pt x="1762" y="1746"/>
                </a:lnTo>
                <a:lnTo>
                  <a:pt x="1606" y="1736"/>
                </a:lnTo>
                <a:lnTo>
                  <a:pt x="1454" y="1722"/>
                </a:lnTo>
                <a:lnTo>
                  <a:pt x="1306" y="1702"/>
                </a:lnTo>
                <a:lnTo>
                  <a:pt x="1164" y="1678"/>
                </a:lnTo>
                <a:lnTo>
                  <a:pt x="1028" y="1648"/>
                </a:lnTo>
                <a:lnTo>
                  <a:pt x="898" y="1614"/>
                </a:lnTo>
                <a:lnTo>
                  <a:pt x="776" y="1576"/>
                </a:lnTo>
                <a:lnTo>
                  <a:pt x="662" y="1532"/>
                </a:lnTo>
                <a:lnTo>
                  <a:pt x="554" y="1486"/>
                </a:lnTo>
                <a:lnTo>
                  <a:pt x="458" y="1436"/>
                </a:lnTo>
                <a:lnTo>
                  <a:pt x="370" y="1382"/>
                </a:lnTo>
                <a:lnTo>
                  <a:pt x="292" y="1326"/>
                </a:lnTo>
                <a:lnTo>
                  <a:pt x="224" y="1266"/>
                </a:lnTo>
                <a:lnTo>
                  <a:pt x="166" y="1204"/>
                </a:lnTo>
                <a:lnTo>
                  <a:pt x="122" y="1140"/>
                </a:lnTo>
                <a:lnTo>
                  <a:pt x="88" y="1074"/>
                </a:lnTo>
                <a:lnTo>
                  <a:pt x="68" y="1004"/>
                </a:lnTo>
                <a:lnTo>
                  <a:pt x="62" y="934"/>
                </a:lnTo>
                <a:lnTo>
                  <a:pt x="68" y="864"/>
                </a:lnTo>
                <a:lnTo>
                  <a:pt x="88" y="796"/>
                </a:lnTo>
                <a:lnTo>
                  <a:pt x="122" y="730"/>
                </a:lnTo>
                <a:lnTo>
                  <a:pt x="166" y="664"/>
                </a:lnTo>
                <a:lnTo>
                  <a:pt x="224" y="602"/>
                </a:lnTo>
                <a:lnTo>
                  <a:pt x="292" y="544"/>
                </a:lnTo>
                <a:lnTo>
                  <a:pt x="370" y="486"/>
                </a:lnTo>
                <a:lnTo>
                  <a:pt x="458" y="434"/>
                </a:lnTo>
                <a:lnTo>
                  <a:pt x="554" y="382"/>
                </a:lnTo>
                <a:lnTo>
                  <a:pt x="662" y="336"/>
                </a:lnTo>
                <a:lnTo>
                  <a:pt x="776" y="294"/>
                </a:lnTo>
                <a:lnTo>
                  <a:pt x="898" y="256"/>
                </a:lnTo>
                <a:lnTo>
                  <a:pt x="1028" y="222"/>
                </a:lnTo>
                <a:lnTo>
                  <a:pt x="1164" y="192"/>
                </a:lnTo>
                <a:lnTo>
                  <a:pt x="1306" y="166"/>
                </a:lnTo>
                <a:lnTo>
                  <a:pt x="1454" y="148"/>
                </a:lnTo>
                <a:lnTo>
                  <a:pt x="1606" y="132"/>
                </a:lnTo>
                <a:lnTo>
                  <a:pt x="1762" y="124"/>
                </a:lnTo>
                <a:lnTo>
                  <a:pt x="1922" y="120"/>
                </a:lnTo>
                <a:lnTo>
                  <a:pt x="2084" y="124"/>
                </a:lnTo>
                <a:lnTo>
                  <a:pt x="2240" y="132"/>
                </a:lnTo>
                <a:lnTo>
                  <a:pt x="2392" y="148"/>
                </a:lnTo>
                <a:lnTo>
                  <a:pt x="2540" y="166"/>
                </a:lnTo>
                <a:lnTo>
                  <a:pt x="2682" y="192"/>
                </a:lnTo>
                <a:lnTo>
                  <a:pt x="2818" y="222"/>
                </a:lnTo>
                <a:lnTo>
                  <a:pt x="2948" y="256"/>
                </a:lnTo>
                <a:lnTo>
                  <a:pt x="3070" y="294"/>
                </a:lnTo>
                <a:lnTo>
                  <a:pt x="3184" y="336"/>
                </a:lnTo>
                <a:lnTo>
                  <a:pt x="3292" y="382"/>
                </a:lnTo>
                <a:lnTo>
                  <a:pt x="3388" y="434"/>
                </a:lnTo>
                <a:lnTo>
                  <a:pt x="3476" y="486"/>
                </a:lnTo>
                <a:lnTo>
                  <a:pt x="3554" y="544"/>
                </a:lnTo>
                <a:lnTo>
                  <a:pt x="3622" y="602"/>
                </a:lnTo>
                <a:lnTo>
                  <a:pt x="3680" y="664"/>
                </a:lnTo>
                <a:lnTo>
                  <a:pt x="3724" y="730"/>
                </a:lnTo>
                <a:lnTo>
                  <a:pt x="3758" y="796"/>
                </a:lnTo>
                <a:lnTo>
                  <a:pt x="3778" y="864"/>
                </a:lnTo>
                <a:lnTo>
                  <a:pt x="3784" y="934"/>
                </a:lnTo>
                <a:lnTo>
                  <a:pt x="3778" y="1004"/>
                </a:lnTo>
                <a:lnTo>
                  <a:pt x="3758" y="1074"/>
                </a:lnTo>
                <a:lnTo>
                  <a:pt x="3724" y="1140"/>
                </a:lnTo>
                <a:lnTo>
                  <a:pt x="3680" y="1204"/>
                </a:lnTo>
                <a:lnTo>
                  <a:pt x="3622" y="1266"/>
                </a:lnTo>
                <a:lnTo>
                  <a:pt x="3554" y="1326"/>
                </a:lnTo>
                <a:lnTo>
                  <a:pt x="3476" y="1382"/>
                </a:lnTo>
                <a:lnTo>
                  <a:pt x="3388" y="1436"/>
                </a:lnTo>
                <a:lnTo>
                  <a:pt x="3292" y="1486"/>
                </a:lnTo>
                <a:lnTo>
                  <a:pt x="3184" y="1532"/>
                </a:lnTo>
                <a:lnTo>
                  <a:pt x="3070" y="1576"/>
                </a:lnTo>
                <a:lnTo>
                  <a:pt x="2948" y="1614"/>
                </a:lnTo>
                <a:lnTo>
                  <a:pt x="2818" y="1648"/>
                </a:lnTo>
                <a:lnTo>
                  <a:pt x="2682" y="1678"/>
                </a:lnTo>
                <a:lnTo>
                  <a:pt x="2540" y="1702"/>
                </a:lnTo>
                <a:lnTo>
                  <a:pt x="2392" y="1722"/>
                </a:lnTo>
                <a:lnTo>
                  <a:pt x="2240" y="1736"/>
                </a:lnTo>
                <a:lnTo>
                  <a:pt x="2084" y="1746"/>
                </a:lnTo>
                <a:lnTo>
                  <a:pt x="1922" y="1748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tint val="9412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0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367" name="Oval 7"/>
          <p:cNvSpPr>
            <a:spLocks noChangeArrowheads="1"/>
          </p:cNvSpPr>
          <p:nvPr/>
        </p:nvSpPr>
        <p:spPr bwMode="gray">
          <a:xfrm>
            <a:off x="3810000" y="1447800"/>
            <a:ext cx="1284288" cy="1274763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tint val="24314"/>
                  <a:invGamma/>
                </a:schemeClr>
              </a:gs>
              <a:gs pos="100000">
                <a:schemeClr val="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prstShdw prst="shdw12" dist="76200" dir="10800000">
              <a:srgbClr val="001D3A">
                <a:alpha val="50000"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5370" name="Oval 10"/>
          <p:cNvSpPr>
            <a:spLocks noChangeArrowheads="1"/>
          </p:cNvSpPr>
          <p:nvPr/>
        </p:nvSpPr>
        <p:spPr bwMode="gray">
          <a:xfrm>
            <a:off x="1295400" y="2971800"/>
            <a:ext cx="1284288" cy="1274763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tint val="36471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prstShdw prst="shdw12" dist="76200" dir="10800000">
              <a:srgbClr val="001D3A">
                <a:alpha val="50000"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5373" name="Oval 13"/>
          <p:cNvSpPr>
            <a:spLocks noChangeArrowheads="1"/>
          </p:cNvSpPr>
          <p:nvPr/>
        </p:nvSpPr>
        <p:spPr bwMode="gray">
          <a:xfrm>
            <a:off x="2178050" y="4668838"/>
            <a:ext cx="1282700" cy="1274762"/>
          </a:xfrm>
          <a:prstGeom prst="ellipse">
            <a:avLst/>
          </a:prstGeom>
          <a:gradFill rotWithShape="1">
            <a:gsLst>
              <a:gs pos="0">
                <a:schemeClr val="accent2">
                  <a:gamma/>
                  <a:tint val="24314"/>
                  <a:invGamma/>
                </a:schemeClr>
              </a:gs>
              <a:gs pos="100000">
                <a:schemeClr val="accent2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prstShdw prst="shdw12" dist="76200" dir="10800000">
              <a:srgbClr val="001D3A">
                <a:alpha val="50000"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5376" name="Oval 16"/>
          <p:cNvSpPr>
            <a:spLocks noChangeArrowheads="1"/>
          </p:cNvSpPr>
          <p:nvPr/>
        </p:nvSpPr>
        <p:spPr bwMode="gray">
          <a:xfrm>
            <a:off x="4953000" y="4038600"/>
            <a:ext cx="1284288" cy="12747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  <a:effectLst>
            <a:prstShdw prst="shdw12" dist="76200" dir="10800000">
              <a:srgbClr val="001D3A">
                <a:alpha val="50000"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5379" name="Oval 19"/>
          <p:cNvSpPr>
            <a:spLocks noChangeArrowheads="1"/>
          </p:cNvSpPr>
          <p:nvPr/>
        </p:nvSpPr>
        <p:spPr bwMode="gray">
          <a:xfrm>
            <a:off x="6781800" y="1676400"/>
            <a:ext cx="1212850" cy="1274763"/>
          </a:xfrm>
          <a:prstGeom prst="ellipse">
            <a:avLst/>
          </a:prstGeom>
          <a:gradFill rotWithShape="1">
            <a:gsLst>
              <a:gs pos="0">
                <a:schemeClr val="folHlink">
                  <a:gamma/>
                  <a:tint val="24314"/>
                  <a:invGamma/>
                </a:schemeClr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prstShdw prst="shdw12" dist="76200" dir="10800000">
              <a:srgbClr val="001D3A">
                <a:alpha val="50000"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5609" name="Text Box 21"/>
          <p:cNvSpPr txBox="1">
            <a:spLocks noChangeArrowheads="1"/>
          </p:cNvSpPr>
          <p:nvPr/>
        </p:nvSpPr>
        <p:spPr bwMode="auto">
          <a:xfrm>
            <a:off x="1524000" y="3429000"/>
            <a:ext cx="116891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chemeClr val="bg2"/>
                </a:solidFill>
                <a:latin typeface="Verdana" pitchFamily="34" charset="0"/>
              </a:rPr>
              <a:t>Звук</a:t>
            </a:r>
          </a:p>
        </p:txBody>
      </p:sp>
      <p:sp>
        <p:nvSpPr>
          <p:cNvPr id="25610" name="Text Box 22"/>
          <p:cNvSpPr txBox="1">
            <a:spLocks noChangeArrowheads="1"/>
          </p:cNvSpPr>
          <p:nvPr/>
        </p:nvSpPr>
        <p:spPr bwMode="auto">
          <a:xfrm>
            <a:off x="4038600" y="1905000"/>
            <a:ext cx="10567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Verdana" pitchFamily="34" charset="0"/>
              </a:rPr>
              <a:t>Текст</a:t>
            </a:r>
          </a:p>
        </p:txBody>
      </p:sp>
      <p:sp>
        <p:nvSpPr>
          <p:cNvPr id="25611" name="Text Box 23"/>
          <p:cNvSpPr txBox="1">
            <a:spLocks noChangeArrowheads="1"/>
          </p:cNvSpPr>
          <p:nvPr/>
        </p:nvSpPr>
        <p:spPr bwMode="auto">
          <a:xfrm>
            <a:off x="7010400" y="2133600"/>
            <a:ext cx="11544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chemeClr val="bg2"/>
                </a:solidFill>
                <a:latin typeface="Verdana" pitchFamily="34" charset="0"/>
              </a:rPr>
              <a:t>Видео</a:t>
            </a:r>
          </a:p>
        </p:txBody>
      </p:sp>
      <p:sp>
        <p:nvSpPr>
          <p:cNvPr id="25612" name="Text Box 24"/>
          <p:cNvSpPr txBox="1">
            <a:spLocks noChangeArrowheads="1"/>
          </p:cNvSpPr>
          <p:nvPr/>
        </p:nvSpPr>
        <p:spPr bwMode="auto">
          <a:xfrm>
            <a:off x="4786314" y="4572008"/>
            <a:ext cx="24288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b="1" dirty="0">
                <a:latin typeface="Verdana" pitchFamily="34" charset="0"/>
              </a:rPr>
              <a:t>анимация</a:t>
            </a:r>
          </a:p>
        </p:txBody>
      </p:sp>
      <p:sp>
        <p:nvSpPr>
          <p:cNvPr id="25613" name="Text Box 25"/>
          <p:cNvSpPr txBox="1">
            <a:spLocks noChangeArrowheads="1"/>
          </p:cNvSpPr>
          <p:nvPr/>
        </p:nvSpPr>
        <p:spPr bwMode="auto">
          <a:xfrm>
            <a:off x="2268538" y="5157788"/>
            <a:ext cx="130516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dirty="0">
                <a:latin typeface="Verdana" pitchFamily="34" charset="0"/>
              </a:rPr>
              <a:t>графика</a:t>
            </a:r>
          </a:p>
        </p:txBody>
      </p:sp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3429000" y="3433763"/>
            <a:ext cx="2590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/>
              <a:t>Ученик</a:t>
            </a:r>
          </a:p>
        </p:txBody>
      </p:sp>
      <p:sp>
        <p:nvSpPr>
          <p:cNvPr id="25615" name="Line 27"/>
          <p:cNvSpPr>
            <a:spLocks noChangeShapeType="1"/>
          </p:cNvSpPr>
          <p:nvPr/>
        </p:nvSpPr>
        <p:spPr bwMode="invGray">
          <a:xfrm>
            <a:off x="2473325" y="1735138"/>
            <a:ext cx="1793875" cy="1617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25616" name="AutoShape 28"/>
          <p:cNvCxnSpPr>
            <a:cxnSpLocks noChangeShapeType="1"/>
          </p:cNvCxnSpPr>
          <p:nvPr/>
        </p:nvCxnSpPr>
        <p:spPr bwMode="black">
          <a:xfrm flipH="1">
            <a:off x="457200" y="1735138"/>
            <a:ext cx="20161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5617" name="Text Box 29"/>
          <p:cNvSpPr txBox="1">
            <a:spLocks noChangeArrowheads="1"/>
          </p:cNvSpPr>
          <p:nvPr/>
        </p:nvSpPr>
        <p:spPr bwMode="auto">
          <a:xfrm>
            <a:off x="0" y="1268413"/>
            <a:ext cx="38703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Verdana" pitchFamily="34" charset="0"/>
              </a:rPr>
              <a:t>Различные каналы восприятия</a:t>
            </a:r>
          </a:p>
        </p:txBody>
      </p:sp>
      <p:pic>
        <p:nvPicPr>
          <p:cNvPr id="25618" name="Picture 4" descr="C:\Documents and Settings\Admin\Рабочий стол\2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75" y="4143375"/>
            <a:ext cx="271462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285860"/>
          </a:xfrm>
        </p:spPr>
        <p:txBody>
          <a:bodyPr>
            <a:noAutofit/>
          </a:bodyPr>
          <a:lstStyle/>
          <a:p>
            <a:r>
              <a:rPr lang="ru-RU" sz="2300" dirty="0" smtClean="0"/>
              <a:t>Использование информационных технологий необходимо рассматривать в неразрывном единстве всех составляющих образовательного процесса:</a:t>
            </a: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3" name="Рисунок 2" descr="Схем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9" y="1142984"/>
            <a:ext cx="8501122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571612"/>
          </a:xfrm>
        </p:spPr>
        <p:txBody>
          <a:bodyPr>
            <a:noAutofit/>
          </a:bodyPr>
          <a:lstStyle/>
          <a:p>
            <a:r>
              <a:rPr lang="ru-RU" sz="3600" dirty="0" smtClean="0"/>
              <a:t>Способы  использования </a:t>
            </a:r>
            <a:r>
              <a:rPr lang="ru-RU" sz="3600" dirty="0" err="1" smtClean="0"/>
              <a:t>мультимедийных</a:t>
            </a:r>
            <a:r>
              <a:rPr lang="ru-RU" sz="3600" dirty="0" smtClean="0"/>
              <a:t> средств:</a:t>
            </a:r>
            <a:r>
              <a:rPr lang="ru-RU" sz="3600" dirty="0" smtClean="0">
                <a:solidFill>
                  <a:schemeClr val="bg1"/>
                </a:solidFill>
              </a:rPr>
              <a:t/>
            </a:r>
            <a:br>
              <a:rPr lang="ru-RU" sz="3600" dirty="0" smtClean="0">
                <a:solidFill>
                  <a:schemeClr val="bg1"/>
                </a:solidFill>
              </a:rPr>
            </a:br>
            <a:endParaRPr lang="ru-RU" sz="3600" dirty="0">
              <a:solidFill>
                <a:schemeClr val="bg1"/>
              </a:solidFill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0" y="1285860"/>
          <a:ext cx="9144000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1">
        <p:bldAsOne/>
      </p:bldGraphic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1369</TotalTime>
  <Words>597</Words>
  <PresentationFormat>Экран (4:3)</PresentationFormat>
  <Paragraphs>103</Paragraphs>
  <Slides>26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Использование информационных технологий на уроках -  средство активизации познавательной деятельности</vt:lpstr>
      <vt:lpstr>   Информационные технологии подразделяются на: </vt:lpstr>
      <vt:lpstr>Слайд 3</vt:lpstr>
      <vt:lpstr>Слайд 4</vt:lpstr>
      <vt:lpstr>Что дает использование  ИКТ?</vt:lpstr>
      <vt:lpstr>Слайд 6</vt:lpstr>
      <vt:lpstr>Обостряется восприятие</vt:lpstr>
      <vt:lpstr>Использование информационных технологий необходимо рассматривать в неразрывном единстве всех составляющих образовательного процесса: </vt:lpstr>
      <vt:lpstr>Способы  использования мультимедийных средств: </vt:lpstr>
      <vt:lpstr>Использование на уроках мультимедиа реализует такие принципы: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Методика использования мультимедиа технологий предполагает: </vt:lpstr>
      <vt:lpstr>  Опыт использования мультимедийных технологий показывает:  </vt:lpstr>
      <vt:lpstr>Мультимедийные уроки помогают решить следующие дидактические задачи: </vt:lpstr>
      <vt:lpstr>основные цели проведения презентации:  </vt:lpstr>
      <vt:lpstr>Слайд 22</vt:lpstr>
      <vt:lpstr>Презентация должна соответствать триединой дидактической цели урока:</vt:lpstr>
      <vt:lpstr>При создании слайдов необходимо учесть ряд основных требований:</vt:lpstr>
      <vt:lpstr>Для обеспечения эффективности учебного процесса необходимо: </vt:lpstr>
      <vt:lpstr>Применение информационных технологий на уроках и во внеурочной деятельности расширяет возможности творчества как учителя, так и учеников, повышает интерес к предмету, стимулирует освоение учениками довольно серьезных тем по математике, что, в итоге, ведет к интенсификации процесса обучения.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и.и.н</dc:creator>
  <cp:lastModifiedBy>101 кабинет</cp:lastModifiedBy>
  <cp:revision>153</cp:revision>
  <dcterms:modified xsi:type="dcterms:W3CDTF">2010-04-26T07:11:39Z</dcterms:modified>
</cp:coreProperties>
</file>