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F7DB-88A2-4E02-8CEE-EDAEB550274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9543-861F-4CD4-A65E-CC27414E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9543-861F-4CD4-A65E-CC27414EB8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9543-861F-4CD4-A65E-CC27414EB8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9543-861F-4CD4-A65E-CC27414EB8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9543-861F-4CD4-A65E-CC27414EB8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ww.xsp.ru * &amp;Pcy;&amp;ocy;&amp;icy;&amp;scy;&amp;k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28641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4357694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Искусство индийского танца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42926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Учитель ИЗО и МХК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Смирнова Л.В.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Движения рук танцора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783560"/>
            <a:ext cx="3471858" cy="457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Являются самой удивительной особенностью индийского танца. Жесты могут быть подражательными, описательными, подсказывающими и даже символическими, они передают целую гамму чувств и эмоций. 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 descr="&amp;Ncy;&amp;iecy;&amp;mcy;&amp;ncy;&amp;ocy;&amp;gcy;&amp;ocy; &amp;icy;&amp;zcy; &amp;icy;&amp;scy;&amp;tcy;&amp;ocy;&amp;rcy;&amp;icy;&amp;icy;. - &amp;Kcy;&amp;acy;&amp;rcy;&amp;tcy;&amp;icy;&amp;ncy;&amp;kcy;&amp;acy; 18472/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21431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ndianDance.biz :&amp;Mcy;&amp;iecy;&amp;zhcy;&amp;dcy;&amp;ucy;&amp;ncy;&amp;acy;&amp;rcy;&amp;ocy;&amp;dcy;&amp;ncy;&amp;ycy;&amp;jcy; &amp;rcy;&amp;ucy;&amp;scy;&amp;scy;&amp;kcy;&amp;ocy;&amp;yacy;&amp;zcy;&amp;ycy;&amp;chcy;&amp;ncy;&amp;ycy;&amp;jcy; &amp;Fcy;&amp;ocy;&amp;rcy;&amp;ucy;&amp;mcy; &amp;lcy;&amp;yucy;&amp;bcy;&amp;icy;&amp;tcy;&amp;iecy;&amp;lcy;&amp;iecy;&amp;jcy; &amp;Icy;&amp;ncy;&amp;dcy;&amp;icy;&amp;icy; &amp;icy; &amp;icy;&amp;ncy;&amp;dcy;&amp;icy;&amp;jcy;&amp;scy;&amp;kcy;&amp;ocy;&amp;gcy;&amp;ocy; &amp;tcy;&amp;acy;&amp;ncy;&amp;tscy;&amp;acy;: &amp;Pcy;&amp;rcy;&amp;ocy;&amp;scy;&amp;mcy;&amp;ocy;&amp;tcy;&amp;rcy; &amp;tcy;&amp;iecy;&amp;mcy;&amp;ycy; - &amp;Kcy;&amp;Ucy;&amp;CHcy;&amp;Icy;&amp;Pcy;&amp;Ucy;&amp;D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71744"/>
            <a:ext cx="2133605" cy="366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Fcy;&amp;ocy;&amp;rcy;&amp;ucy;&amp;mcy; &amp;Tcy;&amp;ocy;&amp;chcy;&amp;iecy;&amp;kcy;.&amp;ncy;&amp;iecy;&amp;tcy; - &amp;ocy;&amp;bcy;&amp;shchcy;&amp;iecy;&amp;ncy;&amp;icy;&amp;iecy; &amp;bcy;&amp;iecy;&amp;zcy; &amp;gcy;&amp;rcy;&amp;acy;&amp;ncy;&amp;icy;&amp;tscy; ! &amp;Tcy;&amp;acy;&amp;ncy;&amp;tscy;&amp;ycy; &amp;ncy;&amp;acy;&amp;rcy;&amp;ocy;&amp;dcy;&amp;ocy;&amp;vcy; &amp;mcy;&amp;icy;&amp;rcy;&amp;acy;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760792" cy="55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4214842" cy="34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Движения рук говорят: приди, уйди, нет; они благословляют, ладонь становится раскрывающейся чашечкой лотоса, с кончиков пальцев словно слетают птицы. Движения могут обозначать небо  и землю, семь морей и преисподнюю.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Рисунок 5" descr="&amp;Zcy;&amp;acy;&amp;zhcy;&amp;icy;&amp;gcy;&amp;acy;&amp;tcy;&amp;iecy;&amp;lcy;&amp;softcy;&amp;ncy;&amp;ycy;&amp;iecy; &amp;icy;&amp;ncy;&amp;dcy;&amp;icy;&amp;jcy;&amp;scy;&amp;kcy;&amp;icy;&amp;iecy; &amp;tcy;&amp;acy;&amp;ncy;&amp;tscy;&amp;ycy; - &amp;Ncy;&amp;acy;&amp;pcy;&amp;rcy;&amp;acy;&amp;vcy;&amp;lcy;&amp;iecy;&amp;ncy;&amp;icy;&amp;yacy; - &quot;&amp;SHcy;&amp;acy;&amp;ocy;&amp;shcy;&amp;acy;&quot; &amp;scy;&amp;tcy;&amp;ucy;&amp;dcy;&amp;icy;&amp;yacy;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207170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ndianDance.biz :&amp;Mcy;&amp;iecy;&amp;zhcy;&amp;dcy;&amp;ucy;&amp;ncy;&amp;acy;&amp;rcy;&amp;ocy;&amp;dcy;&amp;ncy;&amp;ycy;&amp;jcy; &amp;rcy;&amp;ucy;&amp;scy;&amp;scy;&amp;kcy;&amp;ocy;&amp;yacy;&amp;zcy;&amp;ycy;&amp;chcy;&amp;ncy;&amp;ycy;&amp;jcy; &amp;Fcy;&amp;ocy;&amp;rcy;&amp;ucy;&amp;mcy; &amp;lcy;&amp;yucy;&amp;bcy;&amp;icy;&amp;tcy;&amp;iecy;&amp;lcy;&amp;iecy;&amp;jcy; &amp;Icy;&amp;ncy;&amp;dcy;&amp;icy;&amp;icy; &amp;icy; &amp;icy;&amp;ncy;&amp;dcy;&amp;icy;&amp;jcy;&amp;scy;&amp;kcy;&amp;ocy;&amp;gcy;&amp;ocy; &amp;tcy;&amp;acy;&amp;ncy;&amp;tscy;&amp;acy;: &amp;Pcy;&amp;rcy;&amp;ocy;&amp;scy;&amp;mcy;&amp;ocy;&amp;tcy;&amp;rcy; &amp;tcy;&amp;iecy;&amp;mcy;&amp;ycy; - &amp;Mcy;&amp;Kcy; Indian Tribal Fusion &amp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86190"/>
            <a:ext cx="2143130" cy="29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Icy;&amp;ncy;&amp;tcy;&amp;iecy;&amp;rcy;&amp;iecy;&amp;scy;&amp;ucy;&amp;iecy;&amp;tcy;&amp;iecy;&amp;scy;&amp;softcy; &amp;icy;&amp;ncy;&amp;dcy;&amp;icy;&amp;jcy;&amp;scy;&amp;kcy;&amp;icy;&amp;mcy; &amp;tcy;&amp;acy;&amp;ncy;&amp;tscy;&amp;iecy;&amp;mcy;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40005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714356"/>
            <a:ext cx="35004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При сольном исполнении танцовщица может танцевать несколько ролей: вот она выступает в облике неверного возлюбленного, который склоняется перед любимой и молит ее о прощении, касаясь ее ног, и клянется отныне быть верным навеки; а вот вновь становится оскорбленной женщиной, укоряет возлюбленного, «говорит», как устала от его лжи и т.д. Все эти жизненные ситуации изображены очень ярко.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Костюм  танцора</a:t>
            </a:r>
            <a:endParaRPr lang="ru-RU" sz="48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4000528" cy="24288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tx2">
                    <a:lumMod val="90000"/>
                  </a:schemeClr>
                </a:solidFill>
              </a:rPr>
              <a:t>Обычно для танца используются костюмы ярких насыщенных цветов,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символизирующие</a:t>
            </a:r>
            <a:r>
              <a:rPr lang="ru-RU" sz="2600" dirty="0" smtClean="0">
                <a:solidFill>
                  <a:schemeClr val="tx2">
                    <a:lumMod val="90000"/>
                  </a:schemeClr>
                </a:solidFill>
              </a:rPr>
              <a:t> счастье, силу и энергию жизни. Костюм включает огромное количество украшений</a:t>
            </a:r>
            <a:r>
              <a:rPr lang="ru-RU" sz="29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sz="29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786190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На руках танцовщицы – золотые браслеты и цепочки, в волосы вплетены золотые заколки и цветы, голову охватывает изящный обруч, на груди – ожерелье с подвеской, на ногах – браслеты и колокольчики.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Рисунок 4" descr="&amp;Kcy;&amp;acy;&amp;kcy; &amp;tcy;&amp;acy;&amp;ncy;&amp;tscy;&amp;iecy;&amp;vcy;&amp;acy;&amp;tcy;&amp;softcy; &amp;icy;&amp;ncy;&amp;dcy;&amp;icy;&amp;jcy;&amp;scy;&amp;kcy;&amp;icy;&amp;jcy; &amp;tcy;&amp;acy;&amp;ncy;&amp;iecy;&amp;tscy;? &quot; &amp;Ocy;&amp;bcy;&amp;ucy;&amp;chcy;&amp;iecy;&amp;ncy;&amp;icy;&amp;iecy; &amp;tcy;&amp;acy;&amp;ncy;&amp;tscy;&amp;acy;&amp;mcy; &amp;vcy; &amp;Mcy;&amp;ocy;&amp;scy;&amp;kcy;&amp;vcy;&amp;iecy;. &amp;SHcy;&amp;kcy;&amp;ocy;&amp;lcy;&amp;acy; &amp;Tcy;&amp;acy;&amp;ncy;&amp;tscy;&amp;iecy;&amp;vcy;. &amp;Zcy;&amp;acy;&amp;ncy;&amp;yacy;&amp;tcy;&amp;icy;&amp;yacy;, &amp;ucy;&amp;rcy;&amp;ocy;&amp;kcy;&amp;icy;, &amp;kcy;&amp;ucy;&amp;rcy;&amp;scy;&amp;ycy; &amp;dcy;&amp;lcy;&amp;yacy; &amp;dcy;&amp;iecy;&amp;tcy;&amp;iecy;&amp;jcy; &amp;icy; &amp;vcy;&amp;zcy;&amp;rcy;&amp;ocy;&amp;scy;&amp;lcy;&amp;ycy;&amp;khcy;. - &amp;SHcy;&amp;kcy;&amp;ocy;&amp;lcy;&amp;acy; &amp;Tcy;&amp;acy;&amp;n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nugamastudio.narod.ru/img/gallery/anugama_21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357586" cy="255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Pcy;&amp;ucy;&amp;bcy;&amp;lcy;&amp;icy;&amp;kcy;&amp;acy;&amp;tscy;&amp;icy;&amp;yacy; &amp;scy;&amp;tcy;&amp;acy;&amp;tcy;&amp;softcy;&amp;icy; &amp;ocy; &amp;tcy;&amp;acy;&amp;ncy;&amp;tscy;&amp;acy;&amp;khcy; murushki. Making things bright!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2862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4" y="428604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Танец – это средство, помогающее выразить все наши чувства в изящной и красивой форме. И если во всем мире существует языковой барьер, то язык танца – универсален и понятен всем.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" name="Рисунок 6" descr="484040 &amp;Bcy;&amp;Fcy; &quot;&amp;Ncy;&amp;acy;&amp;shcy; &amp;dcy;&amp;ocy;&amp;mcy; - &amp;Dcy;&amp;acy;&amp;rcy;&amp;ncy;&amp;icy;&amp;tscy;&amp;acy;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4286280" cy="3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&amp;ncy;&amp;dcy;&amp;icy;&amp;yacy; &amp;icy;&amp;zcy; &amp;scy;&amp;iecy;&amp;rcy;&amp;dcy;&amp;tscy;&amp;acy;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940425" cy="386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571480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Танец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&amp;Icy;&amp;zcy;&amp;ocy;&amp;bcy;&amp;rcy;&amp;acy;&amp;zcy;&amp;icy;&amp;tcy;&amp;iecy;&amp;lcy;&amp;softcy;&amp;ncy;&amp;ocy;&amp;iecy; &amp;icy;&amp;scy;&amp;kcy;&amp;ucy;&amp;scy;&amp;scy;&amp;tcy;&amp;vcy;&amp;o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571900" cy="52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1571612"/>
            <a:ext cx="3929090" cy="454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     Вид искусства, художественный образ в котором создается средствами пластических и ритмических движений тела.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     Ученые – языковеды прослеживают происхождение слова «танец» от санскритского 9древнейшего индийского литературного языка, являющегося основой языков индоевропейской группы) – «</a:t>
            </a:r>
            <a:r>
              <a:rPr lang="ru-RU" sz="2000" dirty="0" err="1" smtClean="0">
                <a:solidFill>
                  <a:schemeClr val="tx2"/>
                </a:solidFill>
              </a:rPr>
              <a:t>танди</a:t>
            </a:r>
            <a:r>
              <a:rPr lang="ru-RU" sz="2000" dirty="0" smtClean="0">
                <a:solidFill>
                  <a:schemeClr val="tx2"/>
                </a:solidFill>
              </a:rPr>
              <a:t>», «</a:t>
            </a:r>
            <a:r>
              <a:rPr lang="ru-RU" sz="2000" dirty="0" err="1" smtClean="0">
                <a:solidFill>
                  <a:schemeClr val="tx2"/>
                </a:solidFill>
              </a:rPr>
              <a:t>тандва</a:t>
            </a:r>
            <a:r>
              <a:rPr lang="ru-RU" sz="2000" dirty="0" smtClean="0">
                <a:solidFill>
                  <a:schemeClr val="tx2"/>
                </a:solidFill>
              </a:rPr>
              <a:t>», что означает «бить», «хлопать».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Ecy;&amp;Lcy;&amp;Icy;&amp;Kcy;&amp;Icy;&amp;IEcy; &amp;Bcy;&amp;Ocy;&amp;Gcy;&amp;Icy; &amp;Icy;&amp;Ncy;&amp;Dcy;&amp;Ucy;&amp;Icy;&amp;Zcy;&amp;Mcy;&amp;Acy; &amp;Rcy;&amp;iecy;&amp;lcy;&amp;icy;&amp;gcy;&amp;icy;&amp;yacy; &amp;icy; &amp;vcy;&amp;iecy;&amp;r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357586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Ocy;&amp;bcy;&amp;shchcy;&amp;iecy;&amp;scy;&amp;tcy;&amp;vcy;&amp;ocy; &amp;scy;&amp;pcy;&amp;ocy;&amp;kcy;&amp;ocy;&amp;jcy;&amp;ncy;&amp;ycy;&amp;khcy; &amp;scy;&amp;ocy;&amp;bcy;&amp;iecy;&amp;scy;&amp;iecy;&amp;dcy;&amp;ncy;&amp;icy;&amp;kcy;&amp;ocy;&amp;vcy; - 812 - &amp;Scy;&amp;tcy;&amp;rcy;&amp;acy;&amp;ncy;&amp;icy;&amp;tscy;&amp;acy; 5- &amp;Kcy;&amp;lcy;&amp;ucy;&amp;bcy; &amp;Pcy;&amp;acy;&amp;ncy;…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66"/>
            <a:ext cx="33575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5214950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Согласно легендам, танец был порожден богом Шивой – космическим царем танцев. Считалось, что между земными людьми и Шивой божественная связь осуществлялась именно через искусство танца.</a:t>
            </a:r>
          </a:p>
          <a:p>
            <a:pPr algn="ctr"/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&amp;gcy;&amp;rcy;&amp;acy;&amp;fcy;&amp;icy;&amp;icy; &amp;Lcy;&amp;Icy;&amp;Pcy;&amp;IEcy;&amp;TScy;&amp;Kcy; &amp;Icy;&amp;Ncy;&amp;Dcy;&amp;Icy;&amp;YAcy;. &amp;Pcy;&amp;ucy;&amp;tcy;&amp;iecy;&amp;shcy;&amp;iecy;&amp;scy;&amp;tcy;&amp;vcy;&amp;icy;&amp;yacy; &amp;vcy; &amp;Icy;&amp;ncy;&amp;dcy;&amp;icy;&amp;yucy; &amp;pcy;&amp;ocy; &amp;dcy;&amp;ocy;&amp;scy;&amp;tcy;&amp;ucy;&amp;pcy;&amp;ncy;&amp;ycy;&amp;mcy; &amp;tscy;&amp;iecy;&amp;ncy;&amp;acy;&amp;mcy; 10 &amp;acy;&amp;lcy;&amp;softcy;&amp;bcy;&amp;ocy;&amp;mcy;&amp;ocy;&amp;vcy; &amp;Vcy;&amp;Kcy;&amp;ocy;&amp;ncy;&amp;tcy;&amp;acy;&amp;kcy;&amp;t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143404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5.uploads.ru/rocw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При сооружении храмов архитекторы предусматривали специальные площадки или залы для исполнения танцев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3857628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В храме Солнца в </a:t>
            </a:r>
            <a:r>
              <a:rPr lang="ru-RU" sz="2400" dirty="0" err="1" smtClean="0">
                <a:solidFill>
                  <a:schemeClr val="tx2">
                    <a:lumMod val="90000"/>
                  </a:schemeClr>
                </a:solidFill>
              </a:rPr>
              <a:t>Конараке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есть огромный зал Танца, стены которого украшают резные фигуры танцовщиц и музыкантов.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3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Система индийского классического танца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  Ее основные положения были изложены в еще в древнем трактате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Натьяшастра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»,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который стал настоящей энциклопедией театрального и танцевального искусства.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 descr="&amp;Vcy;&amp;iecy;&amp;shchcy;&amp;acy;&amp;ncy;&amp;icy;&amp;iecy; &amp;kcy;&amp;ocy;&amp;mcy;&amp;mcy;&amp;iecy;&amp;ncy;&amp;tcy;&amp;acy;&amp;rcy;&amp;icy;&amp;iecy;&amp;vcy; &amp;Acy;&amp;ncy;&amp;icy;&amp;kcy; &amp;vcy; &amp;pcy;&amp;rcy;&amp;yacy;&amp;mcy;&amp;ocy;&amp;mcy; &amp;ecy;&amp;fcy;&amp;icy;&amp;r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Icy;&amp;scy;&amp;pcy;&amp;acy;&amp;ncy;&amp;icy;&amp;yacy; &amp;pcy;&amp;ocy;-&amp;rcy;&amp;ucy;&amp;scy;&amp;scy;&amp;kcy;&amp;icy;:&amp;Fcy;&amp;iecy;&amp;scy;&amp;tcy;&amp;icy;&amp;vcy;&amp;acy;&amp;lcy;&amp;softcy; &amp;icy;&amp;ncy;&amp;dcy;&amp;icy;&amp;jcy;&amp;scy;&amp;kcy;&amp;ocy;&amp;jcy; &amp;kcy;&amp;ucy;&amp;lcy;&amp;softcy;&amp;tcy;&amp;ucy;&amp;rcy;&amp;ycy; &amp;vcy; &amp;Mcy;&amp;acy;&amp;dcy;&amp;rcy;&amp;icy;&amp;d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Искусство индийского танца имеет синтетический характер, оно включает в себя музыку, поэзию, драматическое искусство и пантомиму.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Рисунок 4" descr="Costa Rica &amp;Vcy;&amp;Kcy;&amp;ocy;&amp;ncy;&amp;tcy;&amp;acy;&amp;kcy;&amp;t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4214842" cy="33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Mcy;&amp;ocy;&amp;jcy; &amp;mcy;&amp;icy;&amp;rcy; - Dance Ar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40719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Mcy;&amp;acy;&amp;gcy;&amp;icy;&amp;yacy; &amp;icy;&amp;ncy;&amp;dcy;&amp;icy;&amp;jcy;&amp;scy;&amp;kcy;&amp;ocy;&amp;gcy;&amp;ocy; &amp;tcy;&amp;acy;&amp;ncy;&amp;ts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0243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-&amp;jcy; &amp;Mcy;&amp;iecy;&amp;zhcy;&amp;dcy;&amp;ucy;&amp;ncy;&amp;acy;&amp;rcy;&amp;ocy;&amp;dcy;&amp;ncy;&amp;ycy;&amp;jcy; &amp;fcy;&amp;iecy;&amp;scy;&amp;tcy;&amp;icy;&amp;vcy;&amp;acy;&amp;lcy;&amp;softcy; &quot;AL SALAM- 2009&quot; &amp;vcy; &amp;Scy;&amp;acy;&amp;ncy;&amp;kcy;&amp;tcy;-&amp;Pcy;&amp;iecy;&amp;tcy;&amp;iecy;&amp;rcy;&amp;bcy;&amp;ucy;&amp;rcy;&amp;gcy;&amp;iecy;. 9-12 &amp;ocy;&amp;kcy;&amp;tcy;&amp;yacy;&amp;bcy;&amp;rcy;&amp;yacy; - &amp;Scy;&amp;tcy;&amp;rcy;&amp;acy;&amp;ncy;&amp;icy;&amp;tscy;&amp;acy; 15 - &amp;Fcy;&amp;ocy;&amp;rcy;&amp;ucy;&amp;mcy; &amp;tcy;&amp;acy;&amp;ncy;&amp;tscy;&amp;acy; &amp;zhcy;&amp;icy;&amp;vcy;&amp;o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929090" cy="4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428604"/>
            <a:ext cx="3643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Существует два вида классического индийского танца: сольный танец в одном из семи главных танцевальных стилей и танцевальная драма.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ran - &amp;Fcy;&amp;ocy;&amp;tcy;&amp;ocy; &amp;Icy;&amp;ncy;&amp;dcy;&amp;icy;&amp;jcy;&amp;scy;&amp;kcy;&amp;icy;&amp;iecy; &amp;tcy;&amp;acy;&amp;ncy;&amp;tscy;&amp;y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095871" cy="559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27860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Все танцы должны быть построены на передаче девяти основных эмоций: счастья, сострадания, отваги,  гнева, отвращения, страха, печали, удивления и умиротворения.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Язык жестов танцора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783560"/>
            <a:ext cx="3614734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Он сложился еще в древности и поучил название –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мудра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Этот язык насчитывал 37 положений кистей рук, 13 – головы, 9 – шеи, 10 – тела, 36 – глаз.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 descr="ADI SHAKTI - FORUM - &amp;Pcy;&amp;rcy;&amp;ocy;&amp;scy;&amp;mcy;&amp;ocy;&amp;tcy;&amp;rcy; &amp;tcy;&amp;iecy;&amp;mcy;&amp;ycy; - &amp;Icy;&amp;ncy;&amp;dcy;&amp;icy;&amp;jcy;&amp;scy;&amp;kcy;&amp;icy;&amp;jcy; &amp;kcy;&amp;lcy;&amp;acy;&amp;scy;&amp;scy;&amp;icy;&amp;chcy;&amp;iecy;&amp;scy;&amp;kcy;&amp;icy;&amp;jcy; 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3714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501</Words>
  <PresentationFormat>Экран (4:3)</PresentationFormat>
  <Paragraphs>30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Система индийского классического танца</vt:lpstr>
      <vt:lpstr>Слайд 6</vt:lpstr>
      <vt:lpstr>Слайд 7</vt:lpstr>
      <vt:lpstr>Слайд 8</vt:lpstr>
      <vt:lpstr>Язык жестов танцора</vt:lpstr>
      <vt:lpstr>Движения рук танцора</vt:lpstr>
      <vt:lpstr>Слайд 11</vt:lpstr>
      <vt:lpstr>Слайд 12</vt:lpstr>
      <vt:lpstr>Костюм  танцора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19</cp:revision>
  <dcterms:created xsi:type="dcterms:W3CDTF">2015-01-27T17:41:37Z</dcterms:created>
  <dcterms:modified xsi:type="dcterms:W3CDTF">2015-01-29T23:45:08Z</dcterms:modified>
</cp:coreProperties>
</file>