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144C-2079-44F2-96B9-20F13CB86CF4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38BE-8B8F-41C3-ABDD-52DE073BF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B67F-0005-475B-B7CC-210CC41B9FAF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29F7-DFA1-4001-8A7B-ACF41D766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DF7B-8F0C-413A-9806-18333E81DC30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72CF-B8F0-4CDA-B6DA-F65A7082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4F4C-75F7-46F3-8B83-42CFB2B30A9D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076D-7B83-46C4-A6F3-13D4C93C2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AAEA-08CF-4A9D-9B7F-1D8FC6904C9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F5E2-52F5-48D3-8D81-A90BA0D1F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309B-590E-453F-86C1-F885E101016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F20-D134-4CD9-B4A0-F76BF3C9B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66D1-3746-4608-A773-19EFD1E7041E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16FE-A6D7-4628-B53B-9ECCC6602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917E-AB7E-4216-9F43-DD53940E59B0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9BB9-1FBD-4311-9C88-5DE865007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86DF-6ADE-415E-AD1E-60EAF1DEAB4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E441-D331-4616-B3D8-313C61E58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106D-7075-424E-8B0D-21E81CCB9CF1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8553-D423-45C8-A155-0E14396DA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98CF-C738-43C4-B7B9-5922E3C0499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0673-EA46-4233-9CD7-EF08A9C55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54149-6C82-4AC3-93C4-86D31B13162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58D00-3FA0-4593-99D1-08D0C5D99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ru.wikipedia.org/wiki/1997_%D0%B3%D0%BE%D0%B4" TargetMode="External"/><Relationship Id="rId7" Type="http://schemas.openxmlformats.org/officeDocument/2006/relationships/hyperlink" Target="https://ru.wikipedia.org/wiki/%D0%90%D1%80%D1%82%D0%B8%D1%88%D0%BE%D0%BA" TargetMode="External"/><Relationship Id="rId2" Type="http://schemas.openxmlformats.org/officeDocument/2006/relationships/hyperlink" Target="https://ru.wikipedia.org/wiki/%D0%A4%D1%80%D1%8D%D0%BD%D0%BA_%D0%93%D0%B5%D1%80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3%D0%BF%D0%B5%D1%80%D0%BC%D0%B5%D0%BD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ru.wikipedia.org/wiki/%D0%94%D0%B6%D0%BE%D0%BD%D1%81%D0%BE%D0%BD,_%D0%A4%D0%B8%D0%BB%D0%B8%D0%BF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ru.wikipedia.org/wiki/%D0%94%D0%B5%D0%BA%D0%BE%D0%BD%D1%81%D1%82%D1%80%D1%83%D0%BA%D1%82%D0%B8%D0%B2%D0%B8%D0%B7%D0%BC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1%80%D1%8D%D0%BD%D0%BA_%D0%93%D0%B5%D1%80%D0%B8" TargetMode="External"/><Relationship Id="rId2" Type="http://schemas.openxmlformats.org/officeDocument/2006/relationships/hyperlink" Target="https://ru.wikipedia.org/wiki/%D0%94%D0%B5%D0%BA%D0%BE%D0%BD%D1%81%D1%82%D1%80%D1%83%D0%BA%D1%82%D0%B8%D0%B2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80-%D0%B5" TargetMode="External"/><Relationship Id="rId13" Type="http://schemas.openxmlformats.org/officeDocument/2006/relationships/hyperlink" Target="https://ru.wikipedia.org/wiki/%D0%9F%D0%B8%D0%B0%D0%BD%D0%BE,_%D0%A0%D0%B5%D0%BD%D1%86%D0%BE" TargetMode="External"/><Relationship Id="rId3" Type="http://schemas.openxmlformats.org/officeDocument/2006/relationships/hyperlink" Target="https://ru.wikipedia.org/wiki/%D0%92%D1%8B%D1%81%D0%BE%D0%BA%D0%B8%D0%B5_%D1%82%D0%B5%D1%85%D0%BD%D0%BE%D0%BB%D0%BE%D0%B3%D0%B8%D0%B8" TargetMode="External"/><Relationship Id="rId7" Type="http://schemas.openxmlformats.org/officeDocument/2006/relationships/hyperlink" Target="https://ru.wikipedia.org/wiki/1970-%D0%B5" TargetMode="External"/><Relationship Id="rId12" Type="http://schemas.openxmlformats.org/officeDocument/2006/relationships/hyperlink" Target="https://ru.wikipedia.org/w/index.php?title=%D0%A1%D1%82%D0%B8%D1%80%D0%BB%D0%B8%D0%BD%D0%B3,_%D0%94%D0%B6%D0%B5%D0%B9%D0%BC%D1%81_(%D0%B0%D1%80%D1%85%D0%B8%D1%82%D0%B5%D0%BA%D1%82%D0%BE%D1%80)&amp;action=edit&amp;redlink=1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0%D1%85%D0%B8%D1%82%D0%B5%D0%BA%D1%82%D1%83%D1%80%D0%BD%D1%8B%D0%B9_%D0%BC%D0%BE%D0%B4%D0%B5%D1%80%D0%BD%D0%B8%D0%B7%D0%BC" TargetMode="External"/><Relationship Id="rId11" Type="http://schemas.openxmlformats.org/officeDocument/2006/relationships/hyperlink" Target="https://ru.wikipedia.org/wiki/%D0%93%D1%80%D0%B8%D0%BC%D1%88%D0%BE%D1%83,_%D0%9D%D0%B8%D0%BA%D0%BE%D0%BB%D0%B0%D1%81" TargetMode="External"/><Relationship Id="rId5" Type="http://schemas.openxmlformats.org/officeDocument/2006/relationships/hyperlink" Target="https://ru.wikipedia.org/wiki/%D0%94%D0%B8%D0%B7%D0%B0%D0%B9%D0%BD" TargetMode="External"/><Relationship Id="rId10" Type="http://schemas.openxmlformats.org/officeDocument/2006/relationships/hyperlink" Target="https://ru.wikipedia.org/wiki/%D0%A0%D0%BE%D0%B4%D0%B6%D0%B5%D1%80%D1%81,_%D0%A0%D0%B8%D1%87%D0%B0%D1%80%D0%B4_%D0%94%D0%B6%D0%BE%D1%80%D0%B4%D0%B6" TargetMode="External"/><Relationship Id="rId4" Type="http://schemas.openxmlformats.org/officeDocument/2006/relationships/hyperlink" Target="https://ru.wikipedia.org/wiki/%D0%90%D1%80%D1%85%D0%B8%D1%82%D0%B5%D0%BA%D1%82%D1%83%D1%80%D0%B0" TargetMode="External"/><Relationship Id="rId9" Type="http://schemas.openxmlformats.org/officeDocument/2006/relationships/hyperlink" Target="https://ru.wikipedia.org/wiki/%D0%A4%D0%BE%D1%81%D1%82%D0%B5%D1%80,_%D0%9D%D0%BE%D1%80%D0%BC%D0%B0%D0%B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0%D1%80%D0%B8%D0%B4%D0%B0,_%D0%96%D0%B0%D0%BA" TargetMode="External"/><Relationship Id="rId2" Type="http://schemas.openxmlformats.org/officeDocument/2006/relationships/hyperlink" Target="https://ru.wikipedia.org/wiki/%D0%90%D1%80%D1%85%D0%B8%D1%82%D0%B5%D0%BA%D1%82%D1%83%D1%80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4%D0%B5%D1%81%D1%82%D1%80%D1%83%D0%BA%D1%86%D0%B8%D1%8F_(%D0%B8%D1%81%D0%BA%D1%83%D1%81%D1%81%D1%82%D0%B2%D0%BE)" TargetMode="External"/><Relationship Id="rId4" Type="http://schemas.openxmlformats.org/officeDocument/2006/relationships/hyperlink" Target="https://ru.wikipedia.org/wiki/%D0%9A%D0%BE%D0%BD%D1%81%D1%82%D1%80%D1%83%D0%BA%D1%82%D0%B8%D0%B2%D0%B8%D0%B7%D0%BC_(%D0%B8%D1%81%D0%BA%D1%83%D1%81%D1%81%D1%82%D0%B2%D0%BE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1628800"/>
            <a:ext cx="7500937" cy="23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СТИЛИ СОВРЕМЕННОЙ</a:t>
            </a:r>
            <a:br>
              <a:rPr lang="ru-RU" dirty="0" smtClean="0"/>
            </a:br>
            <a:r>
              <a:rPr lang="ru-RU" dirty="0" smtClean="0"/>
              <a:t>АРХИТЕКТУРЫ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Автор: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учитель МХК МОУ Уральская СОШ Натфуллина З.А.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2015 год.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Здание музея спроектировано американско-канадским архитектором 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  <a:hlinkClick r:id="rId2" tooltip="Фрэнк Гери"/>
              </a:rPr>
              <a:t>Фрэнком Гери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и было открыто для публики в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tooltip="1997 год"/>
              </a:rPr>
              <a:t>1997 году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Здание сразу признано одним из наиболее зрелищных в мире строений в стиле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4" tooltip="Деконструктивизм"/>
              </a:rPr>
              <a:t>деконструктивизма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Архитектор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5" tooltip="Джонсон, Филип"/>
              </a:rPr>
              <a:t>Филип Джонсон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назвал его «величайшим зданием нашего времени».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Расположенное на набережной здание воплощает абстрактную идею футуристического корабля, возможно, для межпланетных путешествий. Также его сравнивают с птицей, самолётом,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6" tooltip="Супермен"/>
              </a:rPr>
              <a:t>суперменом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7" tooltip="Артишок"/>
              </a:rPr>
              <a:t>артишоком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и распускающейся розой.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76250"/>
            <a:ext cx="86772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04813"/>
            <a:ext cx="87026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404813"/>
            <a:ext cx="871378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549275"/>
            <a:ext cx="7777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современного искусства в Бильбао, Испания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333375"/>
            <a:ext cx="86772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Новая таможня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  — комплекс зданий «Художественного центра и центра средств массовой информации Рейнской гавани»  построенных в стиле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tooltip="Деконструктивизм"/>
              </a:rPr>
              <a:t>деконструктивизма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по проекту американского архитектора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tooltip="Фрэнк Гери"/>
              </a:rPr>
              <a:t>Фрэнка Гери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Комплекс состоит из трёх зданий: северо-восточный корпус — восемь 3—13 этажных блоков белого цвета, юго-западный — восемь 3—11 этажных блоков тёмно-красного цвета и средний — четыре зеркальных 6-этажных блока. Зеркальный корпус имеет гофрированную форму, так что в нём причудливо отражаются два других корпуса, образованных несимметричными наклонными линиями и дугами.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76250"/>
            <a:ext cx="78105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76250"/>
            <a:ext cx="77803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Хай-тек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Хай-тек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 —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3" tooltip="Высокие технологии"/>
              </a:rPr>
              <a:t>высокие технологии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 — стиль в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4" tooltip="Архитектура"/>
              </a:rPr>
              <a:t>архитектуре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5" tooltip="Дизайн"/>
              </a:rPr>
              <a:t>дизайне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зародившийся в недрах </a:t>
            </a:r>
            <a:r>
              <a:rPr lang="ru-RU" u="sng" smtClean="0">
                <a:latin typeface="Times New Roman" pitchFamily="18" charset="0"/>
                <a:cs typeface="Times New Roman" pitchFamily="18" charset="0"/>
                <a:hlinkClick r:id="rId6" tooltip="Архитектурный модернизм"/>
              </a:rPr>
              <a:t>позднего модернизма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7" tooltip="1970-е"/>
              </a:rPr>
              <a:t>1970-х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и нашедший широкое применение в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8" tooltip="1980-е"/>
              </a:rPr>
              <a:t>1980-х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Главные теоретики и практики хай-тека  в основном англичане —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9" tooltip="Фостер, Норман"/>
              </a:rPr>
              <a:t>Норман Фостер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0" tooltip="Роджерс, Ричард Джордж"/>
              </a:rPr>
              <a:t>Ричард Роджерс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1" tooltip="Гримшоу, Николас"/>
              </a:rPr>
              <a:t>Николас Гримшоу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на каком-то этапе своего творчества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2" tooltip="Стирлинг, Джеймс (архитектор) (страница отсутствует)"/>
              </a:rPr>
              <a:t>Джеймс Стирлинг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и итальянец 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3" tooltip="Пиано, Ренцо"/>
              </a:rPr>
              <a:t>Ренцо Пиано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черты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45088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Использование высоких технологий в проектировании, строительстве и инженерии зданий и сооружений.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Использование прямых линий и форм.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Широкое применение стекла, пластика, металла.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Использование функциональных элементов: лифты, лестницы, системы вентиляции и другие, вынесенных наружу здания.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Децентрированное освещение, создающее эффект просторного, хорошо освещённого помещения.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Широкое использование серебристо-металлического цвета.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Высокий прагматизм в планировании пространства.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Частое обращение к элементам конструктивизма и кубизма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Хай-тек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820150" cy="4525963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Хай-тек на данный момент можно разделить на два этапа: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 * Ранний хай-тек (1960-е — начало  1970-х)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* Современный хай-тек (середина 1970-х — по сегодняшний день)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признаки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61657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Преобладающие и модные цвета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Белый, серый, черный, серебристо-металлический, а так же насыщенные чистые цвета - красный, зеленый, желтый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Линии стиля Хай-тек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Использование прямых линий и простых фигур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Четкость и геометризм форм, высокий прагматизм в планировании пространства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Конструкции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Трубчатые конструкции из металла и лестницы, выведенные наружу здания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Прямоугольные, максимально большие. Децентрированное освещение, создающее эффект просторного, хорошо освещённого помещения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Двери стиля Хай-тек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Прямоугольные, простые, лаконичные. Часто из металла или стекла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Лондонский огурчик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 50-х годов XX века в Лондоне не строили зданий выше 100 футов – дабы пожарные лестницы могли доставать до верха всех зданий. Но потом чопорные лондонцы отступили перед натиском прогресса и начали возводить небоскребы один другого удивительнее. «Корнишон» как раз из них. Возвели его по проекту Нормана Фостера в 2003 году. Это административно-офисное здание заказала агентству Фостера швейцарская страховая компания «Свисс Ре», лондонцы назвали это здание «Корнюшон»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35274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25538"/>
            <a:ext cx="4535487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052513"/>
            <a:ext cx="727233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052513"/>
            <a:ext cx="80740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Отель «Капля»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8893175" cy="5649913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Это здание, детище испанского архитектора Orlando De Urrutia, вовсе не случайно напоминает по дизайну каплю воды. </a:t>
            </a:r>
            <a:br>
              <a:rPr lang="ru-RU" sz="25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Основное его назначение – превращать воздух в воду с помощью солнечной энергии. </a:t>
            </a:r>
            <a:br>
              <a:rPr lang="ru-RU" sz="25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Эту энергию будет накапливать  южный фасад здания, выполненный из фотогальванического стекла. </a:t>
            </a:r>
            <a:br>
              <a:rPr lang="ru-RU" sz="25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«Чудесные» превращения должны происходить в подводной части сооружения, функционирующей как огромный аквариум. Северный фасад – это решетчатая стена, используемая не только для вентиляции, но и для того, чтобы с помощью уникального оборудования превращать влажный воздух и конденсат в чистую питьевую воду. Верхние, надводные этажи будут заняты комнатами шикарного отеля, ресторанами, тренажерными залами, конференц-залами и водолечебницей.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9914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92150"/>
            <a:ext cx="79914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92150"/>
            <a:ext cx="80645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715963"/>
            <a:ext cx="4608513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636588"/>
            <a:ext cx="518477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Деконструктивизм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Деконструктиви́зм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— направление в современной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tooltip="Архитектура"/>
              </a:rPr>
              <a:t>архитектуре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основанное на применении в строительной практике идей французского философа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tooltip="Деррида, Жак"/>
              </a:rPr>
              <a:t>Жака Деррида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Другим источником вдохновения деконструктивистов является ранний советский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4" tooltip="Конструктивизм (искусство)"/>
              </a:rPr>
              <a:t>конструктивизм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1920-х гг. Для деконструктивистских проектов характерны визуальная усложнённость, неожиданные изломанные и нарочито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5" tooltip="Деструкция (искусство)"/>
              </a:rPr>
              <a:t>деструктивные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формы, а также подчёркнуто агрессивное вторжение в городскую среду.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Среди основных представителей этого направления стоит упомянуть П. Эйзенмана, Б. Чуми, Д. Либескинда, Х. Фуджии. Очень показательный образец деконструктивистского эксперимента в архитектуре – Институт солнца.  В  университете предполагалось построить специальное здание для проведения различных исследований по использованию солнечной энергии, проходящих как в помещении, так и на открытом воздухе. В результате на окраине огромного кампуса было построено небольшое здание с весьма важной ролью. Эта особая роль предопределила архитектурный проект этого сооружения, в котором отразились происходящие в нем инновационные исследования.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БАГ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БАГЕТ</Template>
  <TotalTime>420</TotalTime>
  <Words>422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Презентация БАГЕТ</vt:lpstr>
      <vt:lpstr>СТИЛИ СОВРЕМЕННОЙ АРХИТЕКТУРЫ</vt:lpstr>
      <vt:lpstr>Хай-тек</vt:lpstr>
      <vt:lpstr>Основные черты</vt:lpstr>
      <vt:lpstr>Хай-тек</vt:lpstr>
      <vt:lpstr>Основные признаки</vt:lpstr>
      <vt:lpstr>Лондонский огурчик</vt:lpstr>
      <vt:lpstr>Отель «Капля»</vt:lpstr>
      <vt:lpstr>Деконструктивизм</vt:lpstr>
      <vt:lpstr>Слайд 9</vt:lpstr>
      <vt:lpstr>Слайд 10</vt:lpstr>
      <vt:lpstr>Слайд 11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12</cp:revision>
  <dcterms:created xsi:type="dcterms:W3CDTF">2011-07-18T03:17:33Z</dcterms:created>
  <dcterms:modified xsi:type="dcterms:W3CDTF">2015-01-12T15:49:05Z</dcterms:modified>
</cp:coreProperties>
</file>