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C272-7CD7-4654-BD5B-AFC79641B45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4FF96-CCB3-40F4-9BDE-CBC5D326F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BCF92-1A41-40AA-917B-DEDA72EE0682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CA28-43EC-47E0-8D92-2EC023C61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9677-E926-4109-BE24-2818EEDC0849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BEDA-CE6F-4B5C-B450-262CD8502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B652-B031-4784-ADB1-C1D0C86C6B3E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05A4-F773-4FCF-9E57-B27F67279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596F-CFA0-4B2D-9BF0-573A15F0B071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574C-D3FB-4B33-8A1A-BEB508CCF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EBF9-8A17-4E99-9086-D732232CDE0D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D471-9586-4428-86E2-EA226E4BB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FA1A-0C7B-493F-9ED1-6D75337B8C6C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B67D-CE69-43F2-8F81-D96843E6A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178B-882E-48F0-9E9F-8327F341DB1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1995-8FB7-4611-81F3-08FB2D968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7AEB-4547-4B7E-916A-FE60A6B4C856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F70C-B773-407C-A874-863897DCC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FF44-2AD0-4044-968A-2A5EDD1B05BB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2ED5-0298-4A5E-9680-545301D9A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CD70-BAB4-4B93-BF53-2574374DA7E8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3E00-0433-4B0C-9AC4-ED86136E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36E055-A620-4DFE-872A-4B22D27A9D16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0300BC-EF87-4FA2-96A4-9CA366DF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0%D1%85%D0%B8%D1%82%D0%B5%D0%BA%D1%82%D1%83%D1%80%D0%BD%D0%BE-%D1%81%D1%82%D1%80%D0%BE%D0%B8%D1%82%D0%B5%D0%BB%D1%8C%D0%BD%D0%BE%D0%B5_%D0%BF%D1%80%D0%BE%D0%B5%D0%BA%D1%82%D0%B8%D1%80%D0%BE%D0%B2%D0%B0%D0%BD%D0%B8%D0%B5" TargetMode="External"/><Relationship Id="rId2" Type="http://schemas.openxmlformats.org/officeDocument/2006/relationships/hyperlink" Target="https://ru.wikipedia.org/wiki/%D0%A1%D1%82%D1%80%D0%BE%D0%B8%D1%82%D0%B5%D0%BB%D1%8C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1%80%D1%85%D0%B8%D1%82%D0%B5%D0%BA%D1%82%D1%83%D1%80%D0%BD%D1%8B%D0%B9_%D0%B0%D0%BD%D1%81%D0%B0%D0%BC%D0%B1%D0%BB%D1%8C" TargetMode="External"/><Relationship Id="rId5" Type="http://schemas.openxmlformats.org/officeDocument/2006/relationships/hyperlink" Target="https://ru.wikipedia.org/wiki/%D0%90%D1%80%D1%85%D0%B8%D1%82%D0%B5%D0%BA%D1%82%D1%83%D1%80%D0%BD%D0%BE%D0%B5_%D1%81%D0%BE%D0%BE%D1%80%D1%83%D0%B6%D0%B5%D0%BD%D0%B8%D0%B5" TargetMode="External"/><Relationship Id="rId4" Type="http://schemas.openxmlformats.org/officeDocument/2006/relationships/hyperlink" Target="https://ru.wikipedia.org/wiki/%D0%97%D0%B4%D0%B0%D0%BD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1628800"/>
            <a:ext cx="7500937" cy="23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СТИЛИ СОВРЕМЕННОЙ</a:t>
            </a:r>
            <a:br>
              <a:rPr lang="ru-RU" dirty="0" smtClean="0"/>
            </a:br>
            <a:r>
              <a:rPr lang="ru-RU" dirty="0" smtClean="0"/>
              <a:t>АРХИТЕКТУРЫ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525"/>
            <a:ext cx="6400800" cy="10572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Автор: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учитель МХК МОУ Уральская СОШ Натфуллина З.А.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2015 год.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Епископский дворец, 1889 – 1893,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г.Асторга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341438"/>
            <a:ext cx="6913562" cy="5183187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341438"/>
            <a:ext cx="6985000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Искупительный храм Святого Семейства, 1883 – 1926, Барселона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341438"/>
            <a:ext cx="3887788" cy="5184775"/>
          </a:xfr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341438"/>
            <a:ext cx="40100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268413"/>
            <a:ext cx="40370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Arial" charset="0"/>
                <a:cs typeface="Arial" charset="0"/>
              </a:rPr>
              <a:t>Архитекту́ра</a:t>
            </a:r>
            <a:r>
              <a:rPr lang="ru-RU" sz="4200" smtClean="0">
                <a:latin typeface="Arial" charset="0"/>
                <a:cs typeface="Arial" charset="0"/>
              </a:rPr>
              <a:t> — искусство и наука </a:t>
            </a:r>
            <a:r>
              <a:rPr lang="ru-RU" sz="4200" smtClean="0">
                <a:latin typeface="Arial" charset="0"/>
                <a:cs typeface="Arial" charset="0"/>
                <a:hlinkClick r:id="rId2" tooltip="Строительство"/>
              </a:rPr>
              <a:t>строить</a:t>
            </a:r>
            <a:r>
              <a:rPr lang="ru-RU" sz="4200" smtClean="0">
                <a:latin typeface="Arial" charset="0"/>
                <a:cs typeface="Arial" charset="0"/>
              </a:rPr>
              <a:t>, </a:t>
            </a:r>
            <a:r>
              <a:rPr lang="ru-RU" sz="4200" smtClean="0">
                <a:latin typeface="Arial" charset="0"/>
                <a:cs typeface="Arial" charset="0"/>
                <a:hlinkClick r:id="rId3" tooltip="Архитектурно-строительное проектирование"/>
              </a:rPr>
              <a:t>проектировать</a:t>
            </a:r>
            <a:r>
              <a:rPr lang="ru-RU" sz="4200" smtClean="0">
                <a:latin typeface="Arial" charset="0"/>
                <a:cs typeface="Arial" charset="0"/>
              </a:rPr>
              <a:t> </a:t>
            </a:r>
            <a:r>
              <a:rPr lang="ru-RU" sz="4200" smtClean="0">
                <a:latin typeface="Arial" charset="0"/>
                <a:cs typeface="Arial" charset="0"/>
                <a:hlinkClick r:id="rId4" tooltip="Здание"/>
              </a:rPr>
              <a:t>здания</a:t>
            </a:r>
            <a:r>
              <a:rPr lang="ru-RU" sz="4200" smtClean="0">
                <a:latin typeface="Arial" charset="0"/>
                <a:cs typeface="Arial" charset="0"/>
              </a:rPr>
              <a:t> и </a:t>
            </a:r>
            <a:r>
              <a:rPr lang="ru-RU" sz="4200" smtClean="0">
                <a:latin typeface="Arial" charset="0"/>
                <a:cs typeface="Arial" charset="0"/>
                <a:hlinkClick r:id="rId5" tooltip="Архитектурное сооружение"/>
              </a:rPr>
              <a:t>сооружения</a:t>
            </a:r>
            <a:r>
              <a:rPr lang="ru-RU" sz="4200" smtClean="0">
                <a:latin typeface="Arial" charset="0"/>
                <a:cs typeface="Arial" charset="0"/>
              </a:rPr>
              <a:t> (включая их </a:t>
            </a:r>
            <a:r>
              <a:rPr lang="ru-RU" sz="4200" smtClean="0">
                <a:latin typeface="Arial" charset="0"/>
                <a:cs typeface="Arial" charset="0"/>
                <a:hlinkClick r:id="rId6" tooltip="Архитектурный ансамбль"/>
              </a:rPr>
              <a:t>комплексы</a:t>
            </a:r>
            <a:r>
              <a:rPr lang="ru-RU" sz="4200" smtClean="0">
                <a:latin typeface="Arial" charset="0"/>
                <a:cs typeface="Arial" charset="0"/>
              </a:rPr>
              <a:t>), а также сама совокупность зданий и сооружений, создающих пространственную среду для жизни и деятельности человека.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Начиная с тех времен, когда люди научились строить жилища, возведенные здания стали отражением своего времени. Не исключение – и современная архитектура, через которую можно прочувствовать суть нынешней эпохи, существующие представления о красоте, эстетичности, практичности. Современная архитектура сформировалась под влиянием архитектурных стилей, господствовавших в двадцатом веке. Под 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стилем в архитектуре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понимают определенные характеристики, общие черты зданий, присущие некоторому периоду времени.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МОДЕРН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Как самостоятельный архитектурный стиль сформировался в 1890-1910 годах. Модерн не имеет четкой направленности, вобрав в себя особенности всех предыдущих стилей. В то же время, это протест против подражания историческим зданиям, нечто новое и современное. В модерне впервые стали использоваться новые материалы – металл (сталь), бетон, стекло, в дальнейшем – пластик, дополненные использованием традиционных материалов – дерева и камня. Это позволило придать архитектурным конструкциям произвольные и необычные, даже фантастические формы. Архитектурные формы модерна ассиметричны, здания объемны, нет прямых линий, зато обильны элементы декора, иногда даже излишние. Фасады зданий украшались произвольными рисунками разнообразных форм. Здания в стиле модерн красивы, но в то же время функциональны. Наиболее яркие представители модерна –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Антонио Гауди, Отто Вагнер, Виктор Орта, Петер Беренс, Хендрик Берлаге, Андрей Белогруд, Леон Богусский и др.</a:t>
            </a:r>
          </a:p>
          <a:p>
            <a:endParaRPr lang="ru-RU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признаки модерна: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Отличительными чертами этого красивого пластичного стиля можно назвать отказ от прямых линий и углов в пользу естественных природных изогнутых плавных линий, широкое использование прикладного искусства, применение новых технологий (например, сложные железобетонные конструкции), использование металла, стекла.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Большое внимание уделялось не только внешнему виду зданий, но и интерьеру, который тщательно прорабатывался. Все конструктивные элементы: лестницы, двери, столбы, балконы — художественно обрабатывались.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Преобладающие и модные цвета: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Приглушенные цвета — цвет увядшей розы и табачные, жемчужно-серые, серо-голубые, пыльно-сиреневые тона.</a:t>
            </a:r>
          </a:p>
          <a:p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Линии стиля модерн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Отказ от прямых линий, плавность, текучесть линий, подражание природным формам растений. Часто отказ от симметрии.</a:t>
            </a:r>
          </a:p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модерна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Плавность и текучесть форм, отказ от симметрии, вертикальные, стремящиеся ввысь доминанты, перетекание форм одна в другую.</a:t>
            </a:r>
          </a:p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Характерные элементы интерьера модерна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Сочетание плоскостей, гнутая мебель. Мозаика, эмаль, золотой фон, расчеканенная медь и латунь</a:t>
            </a:r>
          </a:p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Конструкции стиля модерн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Часто каркасные (несущим элементом является стальной каркас)</a:t>
            </a:r>
          </a:p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Окна стиля модерн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Прямоугольные, удлиненные вверх, часто с богатым растительным декором, иногда арочные, «магазинные окна» — широкие, наподобие витрин.</a:t>
            </a:r>
          </a:p>
          <a:p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Двери стиля модерн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Прямоугольные, часто арочные. Чаще всего плоской формы, с мозаичным орнаментом, декорированные</a:t>
            </a:r>
          </a:p>
          <a:p>
            <a:endParaRPr lang="ru-RU" sz="5400" smtClean="0">
              <a:latin typeface="Arial" charset="0"/>
              <a:cs typeface="Arial" charset="0"/>
            </a:endParaRPr>
          </a:p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Бальо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1904-1906, Барселона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327663576_42-casa-batl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908050"/>
            <a:ext cx="4319587" cy="5762625"/>
          </a:xfr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836613"/>
            <a:ext cx="4371975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908050"/>
            <a:ext cx="446405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836613"/>
            <a:ext cx="7704138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Фигерас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1900 – 1902, Барселона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673975" cy="5111750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76327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981075"/>
            <a:ext cx="7704137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Висенс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1883 – 1888, Барселона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981075"/>
            <a:ext cx="4248150" cy="5665788"/>
          </a:xfr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908050"/>
            <a:ext cx="768191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БАГ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БАГЕТ</Template>
  <TotalTime>419</TotalTime>
  <Words>360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Презентация БАГЕТ</vt:lpstr>
      <vt:lpstr>СТИЛИ СОВРЕМЕННОЙ АРХИТЕКТУРЫ</vt:lpstr>
      <vt:lpstr>Слайд 2</vt:lpstr>
      <vt:lpstr>Слайд 3</vt:lpstr>
      <vt:lpstr>МОДЕРН</vt:lpstr>
      <vt:lpstr>Слайд 5</vt:lpstr>
      <vt:lpstr>Слайд 6</vt:lpstr>
      <vt:lpstr>Антонио Гауди, дом Бальо , 1904-1906, Барселона</vt:lpstr>
      <vt:lpstr>Антонио Гауди, дом Фигерас, 1900 – 1902, Барселона</vt:lpstr>
      <vt:lpstr>Антонио Гауди, дом Висенс, 1883 – 1888, Барселона</vt:lpstr>
      <vt:lpstr>Антонио Гауди, Епископский дворец, 1889 – 1893, г.Асторга</vt:lpstr>
      <vt:lpstr>Антонио Гауди, Искупительный храм Святого Семейства, 1883 – 1926, Барселона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12</cp:revision>
  <dcterms:created xsi:type="dcterms:W3CDTF">2011-07-18T03:17:33Z</dcterms:created>
  <dcterms:modified xsi:type="dcterms:W3CDTF">2015-01-12T15:42:58Z</dcterms:modified>
</cp:coreProperties>
</file>