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4F374AF-FC33-4154-8F02-DE9D8FB9E1E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84B84AC-F3FA-4018-ABE3-E6FC5E0F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74AF-FC33-4154-8F02-DE9D8FB9E1E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84AC-F3FA-4018-ABE3-E6FC5E0F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74AF-FC33-4154-8F02-DE9D8FB9E1E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84AC-F3FA-4018-ABE3-E6FC5E0F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74AF-FC33-4154-8F02-DE9D8FB9E1E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84AC-F3FA-4018-ABE3-E6FC5E0F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74AF-FC33-4154-8F02-DE9D8FB9E1E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84AC-F3FA-4018-ABE3-E6FC5E0F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74AF-FC33-4154-8F02-DE9D8FB9E1E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84AC-F3FA-4018-ABE3-E6FC5E0F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F374AF-FC33-4154-8F02-DE9D8FB9E1E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4B84AC-F3FA-4018-ABE3-E6FC5E0FB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4F374AF-FC33-4154-8F02-DE9D8FB9E1E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84B84AC-F3FA-4018-ABE3-E6FC5E0F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74AF-FC33-4154-8F02-DE9D8FB9E1E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84AC-F3FA-4018-ABE3-E6FC5E0F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74AF-FC33-4154-8F02-DE9D8FB9E1E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84AC-F3FA-4018-ABE3-E6FC5E0F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74AF-FC33-4154-8F02-DE9D8FB9E1E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84AC-F3FA-4018-ABE3-E6FC5E0F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4F374AF-FC33-4154-8F02-DE9D8FB9E1E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84B84AC-F3FA-4018-ABE3-E6FC5E0F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pres-paint.ru/klod-oskar-mone-znamenitye-raboty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pres-paint.ru/category/ogyust-renuar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pres-paint.ru/portret-artistki-zhanny-samari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rmAutofit fontScale="90000"/>
          </a:bodyPr>
          <a:lstStyle/>
          <a:p>
            <a:r>
              <a:rPr lang="ru-RU" smtClean="0"/>
              <a:t>Французский </a:t>
            </a:r>
            <a:r>
              <a:rPr lang="ru-RU" dirty="0" smtClean="0"/>
              <a:t>импрессионизм-начало кардинальных перемен в образном содержании искусства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Гужева</a:t>
            </a:r>
            <a:r>
              <a:rPr lang="ru-RU" dirty="0" smtClean="0"/>
              <a:t> Н.А.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Сена возле </a:t>
            </a:r>
            <a:r>
              <a:rPr lang="ru-RU" sz="3600" dirty="0" err="1" smtClean="0"/>
              <a:t>Асньера</a:t>
            </a:r>
            <a:endParaRPr lang="ru-RU" sz="3600" dirty="0"/>
          </a:p>
        </p:txBody>
      </p:sp>
      <p:pic>
        <p:nvPicPr>
          <p:cNvPr id="22530" name="Picture 2" descr="Сена возле Асньера (Ялик) - Рену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57242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Деревенский танец</a:t>
            </a:r>
            <a:endParaRPr lang="ru-RU" sz="3200" dirty="0"/>
          </a:p>
        </p:txBody>
      </p:sp>
      <p:pic>
        <p:nvPicPr>
          <p:cNvPr id="23554" name="Picture 2" descr="Деревенский танец - Рену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3475052" cy="5477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Эдуард Мане</a:t>
            </a:r>
            <a:endParaRPr lang="ru-RU" dirty="0"/>
          </a:p>
        </p:txBody>
      </p:sp>
      <p:pic>
        <p:nvPicPr>
          <p:cNvPr id="25602" name="Picture 2" descr="Эдуард Ма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43860"/>
            <a:ext cx="3281372" cy="5263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Портрет </a:t>
            </a:r>
            <a:r>
              <a:rPr lang="ru-RU" sz="3200" dirty="0" err="1" smtClean="0"/>
              <a:t>Антонена</a:t>
            </a:r>
            <a:r>
              <a:rPr lang="ru-RU" sz="3200" dirty="0" smtClean="0"/>
              <a:t> </a:t>
            </a:r>
            <a:r>
              <a:rPr lang="ru-RU" sz="3200" dirty="0"/>
              <a:t>П</a:t>
            </a:r>
            <a:r>
              <a:rPr lang="ru-RU" sz="3200" dirty="0" smtClean="0"/>
              <a:t>руста</a:t>
            </a:r>
            <a:endParaRPr lang="ru-RU" sz="3200" dirty="0"/>
          </a:p>
        </p:txBody>
      </p:sp>
      <p:pic>
        <p:nvPicPr>
          <p:cNvPr id="24578" name="Picture 2" descr="Портрет Антонена Пруста - Ма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85860"/>
            <a:ext cx="4365647" cy="542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Кабачок</a:t>
            </a:r>
            <a:endParaRPr lang="ru-RU" dirty="0"/>
          </a:p>
        </p:txBody>
      </p:sp>
      <p:pic>
        <p:nvPicPr>
          <p:cNvPr id="26626" name="Picture 2" descr="Кабачок - Ма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686270" cy="5205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Клод Дебюсси (1862-1918)</a:t>
            </a:r>
            <a:endParaRPr lang="ru-RU" dirty="0"/>
          </a:p>
        </p:txBody>
      </p:sp>
      <p:pic>
        <p:nvPicPr>
          <p:cNvPr id="52226" name="Picture 2" descr="скачать Дебюсси m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920296"/>
            <a:ext cx="3571900" cy="4742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Морис Равель (1875-1937)</a:t>
            </a:r>
            <a:endParaRPr lang="ru-RU" dirty="0"/>
          </a:p>
        </p:txBody>
      </p:sp>
      <p:pic>
        <p:nvPicPr>
          <p:cNvPr id="53250" name="Picture 2" descr="скачать Морис Равель m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3414728" cy="4552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hlinkClick r:id="rId2"/>
              </a:rPr>
              <a:t>Клод </a:t>
            </a:r>
            <a:r>
              <a:rPr lang="ru-RU" sz="2400" dirty="0">
                <a:hlinkClick r:id="rId2"/>
              </a:rPr>
              <a:t>Оскар Моне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да</a:t>
            </a:r>
            <a:r>
              <a:rPr lang="ru-RU" sz="2400" b="1" dirty="0" smtClean="0"/>
              <a:t>ма </a:t>
            </a:r>
            <a:r>
              <a:rPr lang="ru-RU" sz="2400" b="1" dirty="0"/>
              <a:t>с зонтиком, повернувшаяся налево</a:t>
            </a:r>
            <a:endParaRPr lang="ru-RU" sz="2400" dirty="0"/>
          </a:p>
        </p:txBody>
      </p:sp>
      <p:pic>
        <p:nvPicPr>
          <p:cNvPr id="1026" name="Picture 2" descr="http://impres-paint.ru/wp-content/uploads/2008/12/dama-s-zontikom-povernuvshajasja-nale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225264"/>
            <a:ext cx="4093173" cy="5418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Терраса в </a:t>
            </a:r>
            <a:r>
              <a:rPr lang="ru-RU" sz="2800" b="1" dirty="0" err="1"/>
              <a:t>Сент-Адресс</a:t>
            </a:r>
            <a:endParaRPr lang="ru-RU" sz="2800" dirty="0"/>
          </a:p>
        </p:txBody>
      </p:sp>
      <p:pic>
        <p:nvPicPr>
          <p:cNvPr id="15362" name="Picture 2" descr="http://impres-paint.ru/wp-content/uploads/2008/12/terrasa-v-sent-ad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87599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Кувшинки</a:t>
            </a:r>
            <a:endParaRPr lang="ru-RU" sz="3200" dirty="0"/>
          </a:p>
        </p:txBody>
      </p:sp>
      <p:pic>
        <p:nvPicPr>
          <p:cNvPr id="16386" name="Picture 2" descr="http://impres-paint.ru/wp-content/uploads/2008/12/kuvshinki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14380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/>
              <a:t>Маннпорт</a:t>
            </a:r>
            <a:endParaRPr lang="ru-RU" sz="2800" dirty="0"/>
          </a:p>
        </p:txBody>
      </p:sp>
      <p:pic>
        <p:nvPicPr>
          <p:cNvPr id="17410" name="Picture 2" descr="http://impres-paint.ru/wp-content/uploads/2008/12/mann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35824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Поле маков</a:t>
            </a:r>
            <a:endParaRPr lang="ru-RU" sz="3200" dirty="0"/>
          </a:p>
        </p:txBody>
      </p:sp>
      <p:pic>
        <p:nvPicPr>
          <p:cNvPr id="18434" name="Picture 2" descr="http://impres-paint.ru/wp-content/uploads/2008/12/pole-makov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92961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>
                <a:hlinkClick r:id="rId2"/>
              </a:rPr>
              <a:t>Пьер-Огюст Ренуар</a:t>
            </a:r>
            <a:endParaRPr lang="ru-RU" dirty="0"/>
          </a:p>
        </p:txBody>
      </p:sp>
      <p:pic>
        <p:nvPicPr>
          <p:cNvPr id="19458" name="Picture 2" descr="Автопортрет - Ренуа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08789"/>
            <a:ext cx="4189433" cy="5475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портрет</a:t>
            </a:r>
            <a:r>
              <a:rPr lang="ru-RU" sz="2800" dirty="0"/>
              <a:t> </a:t>
            </a:r>
            <a:r>
              <a:rPr lang="ru-RU" sz="2800" dirty="0">
                <a:hlinkClick r:id="rId2" tooltip="Портрет Жанны Самари"/>
              </a:rPr>
              <a:t>Жанны </a:t>
            </a:r>
            <a:r>
              <a:rPr lang="ru-RU" sz="2800" dirty="0" err="1">
                <a:hlinkClick r:id="rId2" tooltip="Портрет Жанны Самари"/>
              </a:rPr>
              <a:t>Самари</a:t>
            </a:r>
            <a:endParaRPr lang="ru-RU" sz="2800" dirty="0"/>
          </a:p>
        </p:txBody>
      </p:sp>
      <p:pic>
        <p:nvPicPr>
          <p:cNvPr id="20482" name="Picture 2" descr="Этюд к портрету актрисы Самари - Ренуа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15570"/>
            <a:ext cx="4689499" cy="5704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Альфред </a:t>
            </a:r>
            <a:r>
              <a:rPr lang="ru-RU" sz="2800" dirty="0" err="1" smtClean="0"/>
              <a:t>Сислей</a:t>
            </a:r>
            <a:r>
              <a:rPr lang="ru-RU" sz="2800" dirty="0" smtClean="0"/>
              <a:t> и его жена</a:t>
            </a:r>
            <a:endParaRPr lang="ru-RU" sz="2800" dirty="0"/>
          </a:p>
        </p:txBody>
      </p:sp>
      <p:pic>
        <p:nvPicPr>
          <p:cNvPr id="21506" name="Picture 2" descr="Альфред Сислей и его жена - Рену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3040" y="1071546"/>
            <a:ext cx="3738064" cy="5575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</TotalTime>
  <Words>48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Французский импрессионизм-начало кардинальных перемен в образном содержании искусства</vt:lpstr>
      <vt:lpstr>Клод Оскар Моне дама с зонтиком, повернувшаяся налево</vt:lpstr>
      <vt:lpstr>Терраса в Сент-Адресс</vt:lpstr>
      <vt:lpstr>Кувшинки</vt:lpstr>
      <vt:lpstr>Маннпорт</vt:lpstr>
      <vt:lpstr>Поле маков</vt:lpstr>
      <vt:lpstr> Пьер-Огюст Ренуар</vt:lpstr>
      <vt:lpstr>портрет Жанны Самари</vt:lpstr>
      <vt:lpstr>Альфред Сислей и его жена</vt:lpstr>
      <vt:lpstr>Сена возле Асньера</vt:lpstr>
      <vt:lpstr>Деревенский танец</vt:lpstr>
      <vt:lpstr>Эдуард Мане</vt:lpstr>
      <vt:lpstr>Портрет Антонена Пруста</vt:lpstr>
      <vt:lpstr>Кабачок</vt:lpstr>
      <vt:lpstr>Клод Дебюсси (1862-1918)</vt:lpstr>
      <vt:lpstr>Морис Равель (1875-1937)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</cp:revision>
  <dcterms:created xsi:type="dcterms:W3CDTF">2014-10-29T16:25:38Z</dcterms:created>
  <dcterms:modified xsi:type="dcterms:W3CDTF">2015-01-17T10:44:16Z</dcterms:modified>
</cp:coreProperties>
</file>