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2" r:id="rId6"/>
    <p:sldId id="259" r:id="rId7"/>
    <p:sldId id="261" r:id="rId8"/>
    <p:sldId id="260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11BD0-966F-44D6-8721-036905E3EDDB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</dgm:pt>
    <dgm:pt modelId="{AF9CA2EE-408F-4317-A6D9-9485485F26EE}">
      <dgm:prSet phldrT="[Текст]"/>
      <dgm:spPr/>
      <dgm:t>
        <a:bodyPr/>
        <a:lstStyle/>
        <a:p>
          <a:r>
            <a:rPr lang="ru-RU" dirty="0" smtClean="0"/>
            <a:t>Потребности семьи</a:t>
          </a:r>
          <a:endParaRPr lang="ru-RU" dirty="0"/>
        </a:p>
      </dgm:t>
    </dgm:pt>
    <dgm:pt modelId="{16A67959-4F7C-466B-9A53-EAD9A27B2752}" type="parTrans" cxnId="{C888A7CC-ECBE-478B-9060-89A2F47CBC02}">
      <dgm:prSet/>
      <dgm:spPr/>
      <dgm:t>
        <a:bodyPr/>
        <a:lstStyle/>
        <a:p>
          <a:endParaRPr lang="ru-RU"/>
        </a:p>
      </dgm:t>
    </dgm:pt>
    <dgm:pt modelId="{4D30BDDC-CC01-4D9D-86EF-8E87ED71BB3D}" type="sibTrans" cxnId="{C888A7CC-ECBE-478B-9060-89A2F47CBC02}">
      <dgm:prSet/>
      <dgm:spPr/>
      <dgm:t>
        <a:bodyPr/>
        <a:lstStyle/>
        <a:p>
          <a:endParaRPr lang="ru-RU"/>
        </a:p>
      </dgm:t>
    </dgm:pt>
    <dgm:pt modelId="{33544EDE-B07B-482E-9A78-74E9F1F9AF01}">
      <dgm:prSet phldrT="[Текст]"/>
      <dgm:spPr/>
      <dgm:t>
        <a:bodyPr/>
        <a:lstStyle/>
        <a:p>
          <a:r>
            <a:rPr lang="ru-RU" dirty="0" smtClean="0"/>
            <a:t>Совместный труд</a:t>
          </a:r>
          <a:endParaRPr lang="ru-RU" dirty="0"/>
        </a:p>
      </dgm:t>
    </dgm:pt>
    <dgm:pt modelId="{9B6E7D90-4947-4FF2-8877-12AA69300789}" type="parTrans" cxnId="{EBB7BD84-1034-40D7-B2F2-7A051BBE4BCE}">
      <dgm:prSet/>
      <dgm:spPr/>
      <dgm:t>
        <a:bodyPr/>
        <a:lstStyle/>
        <a:p>
          <a:endParaRPr lang="ru-RU"/>
        </a:p>
      </dgm:t>
    </dgm:pt>
    <dgm:pt modelId="{CEB3CAEC-08FC-4C34-9C3E-99EA7EB33622}" type="sibTrans" cxnId="{EBB7BD84-1034-40D7-B2F2-7A051BBE4BCE}">
      <dgm:prSet/>
      <dgm:spPr/>
      <dgm:t>
        <a:bodyPr/>
        <a:lstStyle/>
        <a:p>
          <a:endParaRPr lang="ru-RU"/>
        </a:p>
      </dgm:t>
    </dgm:pt>
    <dgm:pt modelId="{9ECC7361-2396-4325-886A-166A5FF25607}">
      <dgm:prSet phldrT="[Текст]"/>
      <dgm:spPr/>
      <dgm:t>
        <a:bodyPr/>
        <a:lstStyle/>
        <a:p>
          <a:r>
            <a:rPr lang="ru-RU" dirty="0" smtClean="0"/>
            <a:t>Распределение обязанностей</a:t>
          </a:r>
          <a:endParaRPr lang="ru-RU" dirty="0"/>
        </a:p>
      </dgm:t>
    </dgm:pt>
    <dgm:pt modelId="{BA4E8963-86D0-424A-BA58-1A81B6450155}" type="parTrans" cxnId="{E67182BC-6D40-428A-B086-0A9FFE9924CB}">
      <dgm:prSet/>
      <dgm:spPr/>
      <dgm:t>
        <a:bodyPr/>
        <a:lstStyle/>
        <a:p>
          <a:endParaRPr lang="ru-RU"/>
        </a:p>
      </dgm:t>
    </dgm:pt>
    <dgm:pt modelId="{66476F47-AFD7-4C8F-A797-5304AB307794}" type="sibTrans" cxnId="{E67182BC-6D40-428A-B086-0A9FFE9924CB}">
      <dgm:prSet/>
      <dgm:spPr/>
      <dgm:t>
        <a:bodyPr/>
        <a:lstStyle/>
        <a:p>
          <a:endParaRPr lang="ru-RU"/>
        </a:p>
      </dgm:t>
    </dgm:pt>
    <dgm:pt modelId="{2BC9A942-289D-4F20-BC3A-7363CBD873DF}" type="pres">
      <dgm:prSet presAssocID="{8D011BD0-966F-44D6-8721-036905E3EDDB}" presName="outerComposite" presStyleCnt="0">
        <dgm:presLayoutVars>
          <dgm:chMax val="5"/>
          <dgm:dir/>
          <dgm:resizeHandles val="exact"/>
        </dgm:presLayoutVars>
      </dgm:prSet>
      <dgm:spPr/>
    </dgm:pt>
    <dgm:pt modelId="{A05BE8DD-396C-469A-9302-B944E002F7FB}" type="pres">
      <dgm:prSet presAssocID="{8D011BD0-966F-44D6-8721-036905E3EDDB}" presName="dummyMaxCanvas" presStyleCnt="0">
        <dgm:presLayoutVars/>
      </dgm:prSet>
      <dgm:spPr/>
    </dgm:pt>
    <dgm:pt modelId="{6F7B3393-9E5C-4F06-8015-F5FFD0224FA6}" type="pres">
      <dgm:prSet presAssocID="{8D011BD0-966F-44D6-8721-036905E3ED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1953-1DB7-4181-8B07-04CD5EA0D6DF}" type="pres">
      <dgm:prSet presAssocID="{8D011BD0-966F-44D6-8721-036905E3ED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634AD-5529-477A-B112-E1E060DB9188}" type="pres">
      <dgm:prSet presAssocID="{8D011BD0-966F-44D6-8721-036905E3ED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DFFA7-0115-4DC3-B4CD-2A431A34E3DF}" type="pres">
      <dgm:prSet presAssocID="{8D011BD0-966F-44D6-8721-036905E3ED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49291-2C97-4B34-A496-9452FF96C0D4}" type="pres">
      <dgm:prSet presAssocID="{8D011BD0-966F-44D6-8721-036905E3ED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CE306-3258-4E5D-89D7-F9F3AC077A78}" type="pres">
      <dgm:prSet presAssocID="{8D011BD0-966F-44D6-8721-036905E3ED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6461E-3D0E-4A91-8346-FA7BB2C8F37E}" type="pres">
      <dgm:prSet presAssocID="{8D011BD0-966F-44D6-8721-036905E3ED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CCBEC-6700-4E07-B216-695F6E812A67}" type="pres">
      <dgm:prSet presAssocID="{8D011BD0-966F-44D6-8721-036905E3ED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23EB0-4FCA-4AD0-9D3D-16CCA3929B43}" type="presOf" srcId="{4D30BDDC-CC01-4D9D-86EF-8E87ED71BB3D}" destId="{5E1DFFA7-0115-4DC3-B4CD-2A431A34E3DF}" srcOrd="0" destOrd="0" presId="urn:microsoft.com/office/officeart/2005/8/layout/vProcess5"/>
    <dgm:cxn modelId="{E67182BC-6D40-428A-B086-0A9FFE9924CB}" srcId="{8D011BD0-966F-44D6-8721-036905E3EDDB}" destId="{9ECC7361-2396-4325-886A-166A5FF25607}" srcOrd="2" destOrd="0" parTransId="{BA4E8963-86D0-424A-BA58-1A81B6450155}" sibTransId="{66476F47-AFD7-4C8F-A797-5304AB307794}"/>
    <dgm:cxn modelId="{CCD03534-DC2F-4120-BFE0-8ADE73385587}" type="presOf" srcId="{33544EDE-B07B-482E-9A78-74E9F1F9AF01}" destId="{6B661953-1DB7-4181-8B07-04CD5EA0D6DF}" srcOrd="0" destOrd="0" presId="urn:microsoft.com/office/officeart/2005/8/layout/vProcess5"/>
    <dgm:cxn modelId="{C888A7CC-ECBE-478B-9060-89A2F47CBC02}" srcId="{8D011BD0-966F-44D6-8721-036905E3EDDB}" destId="{AF9CA2EE-408F-4317-A6D9-9485485F26EE}" srcOrd="0" destOrd="0" parTransId="{16A67959-4F7C-466B-9A53-EAD9A27B2752}" sibTransId="{4D30BDDC-CC01-4D9D-86EF-8E87ED71BB3D}"/>
    <dgm:cxn modelId="{EBB7BD84-1034-40D7-B2F2-7A051BBE4BCE}" srcId="{8D011BD0-966F-44D6-8721-036905E3EDDB}" destId="{33544EDE-B07B-482E-9A78-74E9F1F9AF01}" srcOrd="1" destOrd="0" parTransId="{9B6E7D90-4947-4FF2-8877-12AA69300789}" sibTransId="{CEB3CAEC-08FC-4C34-9C3E-99EA7EB33622}"/>
    <dgm:cxn modelId="{2437A09C-D254-4A97-B23F-01C61FF716C5}" type="presOf" srcId="{9ECC7361-2396-4325-886A-166A5FF25607}" destId="{F4D634AD-5529-477A-B112-E1E060DB9188}" srcOrd="0" destOrd="0" presId="urn:microsoft.com/office/officeart/2005/8/layout/vProcess5"/>
    <dgm:cxn modelId="{35A88C90-EFF8-4D90-9445-E0F2C6EB149A}" type="presOf" srcId="{8D011BD0-966F-44D6-8721-036905E3EDDB}" destId="{2BC9A942-289D-4F20-BC3A-7363CBD873DF}" srcOrd="0" destOrd="0" presId="urn:microsoft.com/office/officeart/2005/8/layout/vProcess5"/>
    <dgm:cxn modelId="{11403F7D-DDFF-43D9-AEE8-BDD8D687816F}" type="presOf" srcId="{9ECC7361-2396-4325-886A-166A5FF25607}" destId="{C2BCCBEC-6700-4E07-B216-695F6E812A67}" srcOrd="1" destOrd="0" presId="urn:microsoft.com/office/officeart/2005/8/layout/vProcess5"/>
    <dgm:cxn modelId="{5CF1CD58-E3D4-467E-955F-E10EDB1DE525}" type="presOf" srcId="{AF9CA2EE-408F-4317-A6D9-9485485F26EE}" destId="{6F7B3393-9E5C-4F06-8015-F5FFD0224FA6}" srcOrd="0" destOrd="0" presId="urn:microsoft.com/office/officeart/2005/8/layout/vProcess5"/>
    <dgm:cxn modelId="{4915BC0A-39E8-41D0-A330-53B31108B6F1}" type="presOf" srcId="{AF9CA2EE-408F-4317-A6D9-9485485F26EE}" destId="{406CE306-3258-4E5D-89D7-F9F3AC077A78}" srcOrd="1" destOrd="0" presId="urn:microsoft.com/office/officeart/2005/8/layout/vProcess5"/>
    <dgm:cxn modelId="{CCC52387-8CAB-4FEB-AA1E-0E2EC6D29C40}" type="presOf" srcId="{33544EDE-B07B-482E-9A78-74E9F1F9AF01}" destId="{69F6461E-3D0E-4A91-8346-FA7BB2C8F37E}" srcOrd="1" destOrd="0" presId="urn:microsoft.com/office/officeart/2005/8/layout/vProcess5"/>
    <dgm:cxn modelId="{82BA5BD7-CE40-437B-8139-B3656C09BB3B}" type="presOf" srcId="{CEB3CAEC-08FC-4C34-9C3E-99EA7EB33622}" destId="{62149291-2C97-4B34-A496-9452FF96C0D4}" srcOrd="0" destOrd="0" presId="urn:microsoft.com/office/officeart/2005/8/layout/vProcess5"/>
    <dgm:cxn modelId="{4E1B58A0-1CCF-4FDE-989B-1C5BDAD2E2C4}" type="presParOf" srcId="{2BC9A942-289D-4F20-BC3A-7363CBD873DF}" destId="{A05BE8DD-396C-469A-9302-B944E002F7FB}" srcOrd="0" destOrd="0" presId="urn:microsoft.com/office/officeart/2005/8/layout/vProcess5"/>
    <dgm:cxn modelId="{DFCBF7EB-C0D5-4417-B945-4F57C281AB51}" type="presParOf" srcId="{2BC9A942-289D-4F20-BC3A-7363CBD873DF}" destId="{6F7B3393-9E5C-4F06-8015-F5FFD0224FA6}" srcOrd="1" destOrd="0" presId="urn:microsoft.com/office/officeart/2005/8/layout/vProcess5"/>
    <dgm:cxn modelId="{D49BE47F-FB0D-4488-B6A0-9694FE5F4BBC}" type="presParOf" srcId="{2BC9A942-289D-4F20-BC3A-7363CBD873DF}" destId="{6B661953-1DB7-4181-8B07-04CD5EA0D6DF}" srcOrd="2" destOrd="0" presId="urn:microsoft.com/office/officeart/2005/8/layout/vProcess5"/>
    <dgm:cxn modelId="{F2101122-2957-4C0D-95F7-D160DF4EB84F}" type="presParOf" srcId="{2BC9A942-289D-4F20-BC3A-7363CBD873DF}" destId="{F4D634AD-5529-477A-B112-E1E060DB9188}" srcOrd="3" destOrd="0" presId="urn:microsoft.com/office/officeart/2005/8/layout/vProcess5"/>
    <dgm:cxn modelId="{EE63EFFD-8BA9-4E1C-A03C-5A286B73147B}" type="presParOf" srcId="{2BC9A942-289D-4F20-BC3A-7363CBD873DF}" destId="{5E1DFFA7-0115-4DC3-B4CD-2A431A34E3DF}" srcOrd="4" destOrd="0" presId="urn:microsoft.com/office/officeart/2005/8/layout/vProcess5"/>
    <dgm:cxn modelId="{700726B9-A79D-4A2D-AF65-164BACC51039}" type="presParOf" srcId="{2BC9A942-289D-4F20-BC3A-7363CBD873DF}" destId="{62149291-2C97-4B34-A496-9452FF96C0D4}" srcOrd="5" destOrd="0" presId="urn:microsoft.com/office/officeart/2005/8/layout/vProcess5"/>
    <dgm:cxn modelId="{23FDE6B4-56CB-490C-8AA3-426D53B97992}" type="presParOf" srcId="{2BC9A942-289D-4F20-BC3A-7363CBD873DF}" destId="{406CE306-3258-4E5D-89D7-F9F3AC077A78}" srcOrd="6" destOrd="0" presId="urn:microsoft.com/office/officeart/2005/8/layout/vProcess5"/>
    <dgm:cxn modelId="{D68C3871-49E2-425A-8EB9-D2FADF9F9E79}" type="presParOf" srcId="{2BC9A942-289D-4F20-BC3A-7363CBD873DF}" destId="{69F6461E-3D0E-4A91-8346-FA7BB2C8F37E}" srcOrd="7" destOrd="0" presId="urn:microsoft.com/office/officeart/2005/8/layout/vProcess5"/>
    <dgm:cxn modelId="{D38CE9CD-7D59-465E-9047-2F487AF9A28A}" type="presParOf" srcId="{2BC9A942-289D-4F20-BC3A-7363CBD873DF}" destId="{C2BCCBEC-6700-4E07-B216-695F6E812A6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11BD0-966F-44D6-8721-036905E3EDDB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</dgm:pt>
    <dgm:pt modelId="{AF9CA2EE-408F-4317-A6D9-9485485F26EE}">
      <dgm:prSet phldrT="[Текст]"/>
      <dgm:spPr/>
      <dgm:t>
        <a:bodyPr/>
        <a:lstStyle/>
        <a:p>
          <a:r>
            <a:rPr lang="ru-RU" dirty="0" smtClean="0"/>
            <a:t>Рачительность</a:t>
          </a:r>
          <a:endParaRPr lang="ru-RU" dirty="0"/>
        </a:p>
      </dgm:t>
    </dgm:pt>
    <dgm:pt modelId="{16A67959-4F7C-466B-9A53-EAD9A27B2752}" type="parTrans" cxnId="{C888A7CC-ECBE-478B-9060-89A2F47CBC02}">
      <dgm:prSet/>
      <dgm:spPr/>
      <dgm:t>
        <a:bodyPr/>
        <a:lstStyle/>
        <a:p>
          <a:endParaRPr lang="ru-RU"/>
        </a:p>
      </dgm:t>
    </dgm:pt>
    <dgm:pt modelId="{4D30BDDC-CC01-4D9D-86EF-8E87ED71BB3D}" type="sibTrans" cxnId="{C888A7CC-ECBE-478B-9060-89A2F47CBC02}">
      <dgm:prSet/>
      <dgm:spPr/>
      <dgm:t>
        <a:bodyPr/>
        <a:lstStyle/>
        <a:p>
          <a:endParaRPr lang="ru-RU"/>
        </a:p>
      </dgm:t>
    </dgm:pt>
    <dgm:pt modelId="{33544EDE-B07B-482E-9A78-74E9F1F9AF01}">
      <dgm:prSet phldrT="[Текст]"/>
      <dgm:spPr/>
      <dgm:t>
        <a:bodyPr/>
        <a:lstStyle/>
        <a:p>
          <a:r>
            <a:rPr lang="ru-RU" dirty="0" smtClean="0"/>
            <a:t>Бережливость</a:t>
          </a:r>
          <a:endParaRPr lang="ru-RU" dirty="0"/>
        </a:p>
      </dgm:t>
    </dgm:pt>
    <dgm:pt modelId="{9B6E7D90-4947-4FF2-8877-12AA69300789}" type="parTrans" cxnId="{EBB7BD84-1034-40D7-B2F2-7A051BBE4BCE}">
      <dgm:prSet/>
      <dgm:spPr/>
      <dgm:t>
        <a:bodyPr/>
        <a:lstStyle/>
        <a:p>
          <a:endParaRPr lang="ru-RU"/>
        </a:p>
      </dgm:t>
    </dgm:pt>
    <dgm:pt modelId="{CEB3CAEC-08FC-4C34-9C3E-99EA7EB33622}" type="sibTrans" cxnId="{EBB7BD84-1034-40D7-B2F2-7A051BBE4BCE}">
      <dgm:prSet/>
      <dgm:spPr/>
      <dgm:t>
        <a:bodyPr/>
        <a:lstStyle/>
        <a:p>
          <a:endParaRPr lang="ru-RU"/>
        </a:p>
      </dgm:t>
    </dgm:pt>
    <dgm:pt modelId="{9ECC7361-2396-4325-886A-166A5FF25607}">
      <dgm:prSet phldrT="[Текст]"/>
      <dgm:spPr/>
      <dgm:t>
        <a:bodyPr/>
        <a:lstStyle/>
        <a:p>
          <a:r>
            <a:rPr lang="ru-RU" dirty="0" smtClean="0"/>
            <a:t>Экономность</a:t>
          </a:r>
          <a:endParaRPr lang="ru-RU" dirty="0"/>
        </a:p>
      </dgm:t>
    </dgm:pt>
    <dgm:pt modelId="{BA4E8963-86D0-424A-BA58-1A81B6450155}" type="parTrans" cxnId="{E67182BC-6D40-428A-B086-0A9FFE9924CB}">
      <dgm:prSet/>
      <dgm:spPr/>
      <dgm:t>
        <a:bodyPr/>
        <a:lstStyle/>
        <a:p>
          <a:endParaRPr lang="ru-RU"/>
        </a:p>
      </dgm:t>
    </dgm:pt>
    <dgm:pt modelId="{66476F47-AFD7-4C8F-A797-5304AB307794}" type="sibTrans" cxnId="{E67182BC-6D40-428A-B086-0A9FFE9924CB}">
      <dgm:prSet/>
      <dgm:spPr/>
      <dgm:t>
        <a:bodyPr/>
        <a:lstStyle/>
        <a:p>
          <a:endParaRPr lang="ru-RU"/>
        </a:p>
      </dgm:t>
    </dgm:pt>
    <dgm:pt modelId="{2BC9A942-289D-4F20-BC3A-7363CBD873DF}" type="pres">
      <dgm:prSet presAssocID="{8D011BD0-966F-44D6-8721-036905E3EDDB}" presName="outerComposite" presStyleCnt="0">
        <dgm:presLayoutVars>
          <dgm:chMax val="5"/>
          <dgm:dir/>
          <dgm:resizeHandles val="exact"/>
        </dgm:presLayoutVars>
      </dgm:prSet>
      <dgm:spPr/>
    </dgm:pt>
    <dgm:pt modelId="{A05BE8DD-396C-469A-9302-B944E002F7FB}" type="pres">
      <dgm:prSet presAssocID="{8D011BD0-966F-44D6-8721-036905E3EDDB}" presName="dummyMaxCanvas" presStyleCnt="0">
        <dgm:presLayoutVars/>
      </dgm:prSet>
      <dgm:spPr/>
    </dgm:pt>
    <dgm:pt modelId="{6F7B3393-9E5C-4F06-8015-F5FFD0224FA6}" type="pres">
      <dgm:prSet presAssocID="{8D011BD0-966F-44D6-8721-036905E3ED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1953-1DB7-4181-8B07-04CD5EA0D6DF}" type="pres">
      <dgm:prSet presAssocID="{8D011BD0-966F-44D6-8721-036905E3ED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634AD-5529-477A-B112-E1E060DB9188}" type="pres">
      <dgm:prSet presAssocID="{8D011BD0-966F-44D6-8721-036905E3ED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DFFA7-0115-4DC3-B4CD-2A431A34E3DF}" type="pres">
      <dgm:prSet presAssocID="{8D011BD0-966F-44D6-8721-036905E3ED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49291-2C97-4B34-A496-9452FF96C0D4}" type="pres">
      <dgm:prSet presAssocID="{8D011BD0-966F-44D6-8721-036905E3ED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CE306-3258-4E5D-89D7-F9F3AC077A78}" type="pres">
      <dgm:prSet presAssocID="{8D011BD0-966F-44D6-8721-036905E3ED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6461E-3D0E-4A91-8346-FA7BB2C8F37E}" type="pres">
      <dgm:prSet presAssocID="{8D011BD0-966F-44D6-8721-036905E3ED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CCBEC-6700-4E07-B216-695F6E812A67}" type="pres">
      <dgm:prSet presAssocID="{8D011BD0-966F-44D6-8721-036905E3ED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A69CF-8923-4CC2-A609-D5BF89D5C131}" type="presOf" srcId="{9ECC7361-2396-4325-886A-166A5FF25607}" destId="{F4D634AD-5529-477A-B112-E1E060DB9188}" srcOrd="0" destOrd="0" presId="urn:microsoft.com/office/officeart/2005/8/layout/vProcess5"/>
    <dgm:cxn modelId="{E67182BC-6D40-428A-B086-0A9FFE9924CB}" srcId="{8D011BD0-966F-44D6-8721-036905E3EDDB}" destId="{9ECC7361-2396-4325-886A-166A5FF25607}" srcOrd="2" destOrd="0" parTransId="{BA4E8963-86D0-424A-BA58-1A81B6450155}" sibTransId="{66476F47-AFD7-4C8F-A797-5304AB307794}"/>
    <dgm:cxn modelId="{AE064365-8D9D-4237-BD23-28827A29CE22}" type="presOf" srcId="{CEB3CAEC-08FC-4C34-9C3E-99EA7EB33622}" destId="{62149291-2C97-4B34-A496-9452FF96C0D4}" srcOrd="0" destOrd="0" presId="urn:microsoft.com/office/officeart/2005/8/layout/vProcess5"/>
    <dgm:cxn modelId="{24D971FE-022A-49F0-BE5D-702ED1F66693}" type="presOf" srcId="{9ECC7361-2396-4325-886A-166A5FF25607}" destId="{C2BCCBEC-6700-4E07-B216-695F6E812A67}" srcOrd="1" destOrd="0" presId="urn:microsoft.com/office/officeart/2005/8/layout/vProcess5"/>
    <dgm:cxn modelId="{BF92AB93-1BB0-41B4-8D05-A3C5217AC48D}" type="presOf" srcId="{8D011BD0-966F-44D6-8721-036905E3EDDB}" destId="{2BC9A942-289D-4F20-BC3A-7363CBD873DF}" srcOrd="0" destOrd="0" presId="urn:microsoft.com/office/officeart/2005/8/layout/vProcess5"/>
    <dgm:cxn modelId="{12476E14-00BB-427B-AC58-73653CAB0EED}" type="presOf" srcId="{AF9CA2EE-408F-4317-A6D9-9485485F26EE}" destId="{406CE306-3258-4E5D-89D7-F9F3AC077A78}" srcOrd="1" destOrd="0" presId="urn:microsoft.com/office/officeart/2005/8/layout/vProcess5"/>
    <dgm:cxn modelId="{C888A7CC-ECBE-478B-9060-89A2F47CBC02}" srcId="{8D011BD0-966F-44D6-8721-036905E3EDDB}" destId="{AF9CA2EE-408F-4317-A6D9-9485485F26EE}" srcOrd="0" destOrd="0" parTransId="{16A67959-4F7C-466B-9A53-EAD9A27B2752}" sibTransId="{4D30BDDC-CC01-4D9D-86EF-8E87ED71BB3D}"/>
    <dgm:cxn modelId="{9D44D2C3-3B41-413B-88B8-5ACF0E940E65}" type="presOf" srcId="{33544EDE-B07B-482E-9A78-74E9F1F9AF01}" destId="{6B661953-1DB7-4181-8B07-04CD5EA0D6DF}" srcOrd="0" destOrd="0" presId="urn:microsoft.com/office/officeart/2005/8/layout/vProcess5"/>
    <dgm:cxn modelId="{5936C4B8-3E6F-4BB0-ADDA-FC58E5A6E2C3}" type="presOf" srcId="{4D30BDDC-CC01-4D9D-86EF-8E87ED71BB3D}" destId="{5E1DFFA7-0115-4DC3-B4CD-2A431A34E3DF}" srcOrd="0" destOrd="0" presId="urn:microsoft.com/office/officeart/2005/8/layout/vProcess5"/>
    <dgm:cxn modelId="{1D639F4A-645E-4C20-BD5D-E1DB65F550A3}" type="presOf" srcId="{33544EDE-B07B-482E-9A78-74E9F1F9AF01}" destId="{69F6461E-3D0E-4A91-8346-FA7BB2C8F37E}" srcOrd="1" destOrd="0" presId="urn:microsoft.com/office/officeart/2005/8/layout/vProcess5"/>
    <dgm:cxn modelId="{EBB7BD84-1034-40D7-B2F2-7A051BBE4BCE}" srcId="{8D011BD0-966F-44D6-8721-036905E3EDDB}" destId="{33544EDE-B07B-482E-9A78-74E9F1F9AF01}" srcOrd="1" destOrd="0" parTransId="{9B6E7D90-4947-4FF2-8877-12AA69300789}" sibTransId="{CEB3CAEC-08FC-4C34-9C3E-99EA7EB33622}"/>
    <dgm:cxn modelId="{B2F919FF-5647-4E3F-AE4E-63CD28822257}" type="presOf" srcId="{AF9CA2EE-408F-4317-A6D9-9485485F26EE}" destId="{6F7B3393-9E5C-4F06-8015-F5FFD0224FA6}" srcOrd="0" destOrd="0" presId="urn:microsoft.com/office/officeart/2005/8/layout/vProcess5"/>
    <dgm:cxn modelId="{8885CA1F-8767-410E-B629-98E23F3796EB}" type="presParOf" srcId="{2BC9A942-289D-4F20-BC3A-7363CBD873DF}" destId="{A05BE8DD-396C-469A-9302-B944E002F7FB}" srcOrd="0" destOrd="0" presId="urn:microsoft.com/office/officeart/2005/8/layout/vProcess5"/>
    <dgm:cxn modelId="{440C49F9-5CE3-4276-B4A3-738B269C7293}" type="presParOf" srcId="{2BC9A942-289D-4F20-BC3A-7363CBD873DF}" destId="{6F7B3393-9E5C-4F06-8015-F5FFD0224FA6}" srcOrd="1" destOrd="0" presId="urn:microsoft.com/office/officeart/2005/8/layout/vProcess5"/>
    <dgm:cxn modelId="{07BC3278-F43E-4233-AA1C-E8128347A586}" type="presParOf" srcId="{2BC9A942-289D-4F20-BC3A-7363CBD873DF}" destId="{6B661953-1DB7-4181-8B07-04CD5EA0D6DF}" srcOrd="2" destOrd="0" presId="urn:microsoft.com/office/officeart/2005/8/layout/vProcess5"/>
    <dgm:cxn modelId="{1E87DDBC-50EE-40B9-9503-8459057E00E8}" type="presParOf" srcId="{2BC9A942-289D-4F20-BC3A-7363CBD873DF}" destId="{F4D634AD-5529-477A-B112-E1E060DB9188}" srcOrd="3" destOrd="0" presId="urn:microsoft.com/office/officeart/2005/8/layout/vProcess5"/>
    <dgm:cxn modelId="{FEDC6B33-3CEA-4AAE-B23B-BABAA2250A0A}" type="presParOf" srcId="{2BC9A942-289D-4F20-BC3A-7363CBD873DF}" destId="{5E1DFFA7-0115-4DC3-B4CD-2A431A34E3DF}" srcOrd="4" destOrd="0" presId="urn:microsoft.com/office/officeart/2005/8/layout/vProcess5"/>
    <dgm:cxn modelId="{577CA20B-0691-4503-B55C-6D381D2DD1B6}" type="presParOf" srcId="{2BC9A942-289D-4F20-BC3A-7363CBD873DF}" destId="{62149291-2C97-4B34-A496-9452FF96C0D4}" srcOrd="5" destOrd="0" presId="urn:microsoft.com/office/officeart/2005/8/layout/vProcess5"/>
    <dgm:cxn modelId="{6AE369D7-3DD8-4A3D-AF53-0ED72624F2AF}" type="presParOf" srcId="{2BC9A942-289D-4F20-BC3A-7363CBD873DF}" destId="{406CE306-3258-4E5D-89D7-F9F3AC077A78}" srcOrd="6" destOrd="0" presId="urn:microsoft.com/office/officeart/2005/8/layout/vProcess5"/>
    <dgm:cxn modelId="{DBE914C6-4D0F-41A7-953B-BD3949B3444D}" type="presParOf" srcId="{2BC9A942-289D-4F20-BC3A-7363CBD873DF}" destId="{69F6461E-3D0E-4A91-8346-FA7BB2C8F37E}" srcOrd="7" destOrd="0" presId="urn:microsoft.com/office/officeart/2005/8/layout/vProcess5"/>
    <dgm:cxn modelId="{B4C946F7-968F-4CC3-B844-4E9FC52A8C96}" type="presParOf" srcId="{2BC9A942-289D-4F20-BC3A-7363CBD873DF}" destId="{C2BCCBEC-6700-4E07-B216-695F6E812A6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3393-9E5C-4F06-8015-F5FFD0224FA6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Потребности семьи</a:t>
          </a:r>
          <a:endParaRPr lang="ru-RU" sz="3200" kern="1200" dirty="0"/>
        </a:p>
      </dsp:txBody>
      <dsp:txXfrm>
        <a:off x="35709" y="35709"/>
        <a:ext cx="3865988" cy="1147782"/>
      </dsp:txXfrm>
    </dsp:sp>
    <dsp:sp modelId="{6B661953-1DB7-4181-8B07-04CD5EA0D6DF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Совместный труд</a:t>
          </a:r>
          <a:endParaRPr lang="ru-RU" sz="3200" kern="1200" dirty="0"/>
        </a:p>
      </dsp:txBody>
      <dsp:txXfrm>
        <a:off x="492908" y="1458108"/>
        <a:ext cx="3860502" cy="1147782"/>
      </dsp:txXfrm>
    </dsp:sp>
    <dsp:sp modelId="{F4D634AD-5529-477A-B112-E1E060DB9188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Распределение обязанностей</a:t>
          </a:r>
          <a:endParaRPr lang="ru-RU" sz="3200" kern="1200" dirty="0"/>
        </a:p>
      </dsp:txBody>
      <dsp:txXfrm>
        <a:off x="950108" y="2880508"/>
        <a:ext cx="3860502" cy="1147782"/>
      </dsp:txXfrm>
    </dsp:sp>
    <dsp:sp modelId="{5E1DFFA7-0115-4DC3-B4CD-2A431A34E3DF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62149291-2C97-4B34-A496-9452FF96C0D4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3393-9E5C-4F06-8015-F5FFD0224FA6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Рачительность</a:t>
          </a:r>
          <a:endParaRPr lang="ru-RU" sz="4400" kern="1200" dirty="0"/>
        </a:p>
      </dsp:txBody>
      <dsp:txXfrm>
        <a:off x="35709" y="35709"/>
        <a:ext cx="3865988" cy="1147782"/>
      </dsp:txXfrm>
    </dsp:sp>
    <dsp:sp modelId="{6B661953-1DB7-4181-8B07-04CD5EA0D6DF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Бережливость</a:t>
          </a:r>
          <a:endParaRPr lang="ru-RU" sz="4400" kern="1200" dirty="0"/>
        </a:p>
      </dsp:txBody>
      <dsp:txXfrm>
        <a:off x="492908" y="1458108"/>
        <a:ext cx="3860502" cy="1147782"/>
      </dsp:txXfrm>
    </dsp:sp>
    <dsp:sp modelId="{F4D634AD-5529-477A-B112-E1E060DB9188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Экономность</a:t>
          </a:r>
          <a:endParaRPr lang="ru-RU" sz="4400" kern="1200" dirty="0"/>
        </a:p>
      </dsp:txBody>
      <dsp:txXfrm>
        <a:off x="950108" y="2880508"/>
        <a:ext cx="3860502" cy="1147782"/>
      </dsp:txXfrm>
    </dsp:sp>
    <dsp:sp modelId="{5E1DFFA7-0115-4DC3-B4CD-2A431A34E3DF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62149291-2C97-4B34-A496-9452FF96C0D4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6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8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2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8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6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2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4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6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7C80-5104-44D0-A3A9-82AA846CA6A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3364F-D99F-46AD-B70A-1CAB6B4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5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4" b="99132" l="5085" r="95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99"/>
          <a:stretch/>
        </p:blipFill>
        <p:spPr bwMode="auto">
          <a:xfrm>
            <a:off x="381625" y="1556792"/>
            <a:ext cx="8143101" cy="500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3147" y="1094616"/>
            <a:ext cx="1296144" cy="1272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CFC"/>
              </a:clrFrom>
              <a:clrTo>
                <a:srgbClr val="FF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9" y="1040420"/>
            <a:ext cx="1273468" cy="1414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45" y="378571"/>
            <a:ext cx="1069609" cy="1258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AF9"/>
              </a:clrFrom>
              <a:clrTo>
                <a:srgbClr val="FF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1224136" cy="1266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CFC"/>
              </a:clrFrom>
              <a:clrTo>
                <a:srgbClr val="FF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724128" y="395472"/>
            <a:ext cx="1130340" cy="12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вести домашнее хозяйство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52328" cy="45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Узнаем, что значить быть «экономным»</a:t>
            </a:r>
          </a:p>
          <a:p>
            <a:r>
              <a:rPr lang="ru-RU" dirty="0" smtClean="0"/>
              <a:t>Узнаем, что такое «ресурсы семьи» и какими они бывают</a:t>
            </a:r>
          </a:p>
          <a:p>
            <a:r>
              <a:rPr lang="ru-RU" dirty="0" smtClean="0"/>
              <a:t>Составим советы «Как вести домашнее хозяйство»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4 стр. 37-38 – пересказ,</a:t>
            </a:r>
          </a:p>
          <a:p>
            <a:r>
              <a:rPr lang="ru-RU" dirty="0" smtClean="0"/>
              <a:t>Стр. </a:t>
            </a:r>
            <a:r>
              <a:rPr lang="ru-RU" smtClean="0"/>
              <a:t>39 задание 9.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«Третий лишний»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ru-RU" dirty="0" smtClean="0"/>
              <a:t>Бережливый, рачительный, неэкономный</a:t>
            </a:r>
          </a:p>
          <a:p>
            <a:endParaRPr lang="ru-RU" dirty="0" smtClean="0"/>
          </a:p>
          <a:p>
            <a:r>
              <a:rPr lang="ru-RU" dirty="0" smtClean="0"/>
              <a:t>Семья, друзья, родственники</a:t>
            </a:r>
          </a:p>
          <a:p>
            <a:endParaRPr lang="ru-RU" dirty="0" smtClean="0"/>
          </a:p>
          <a:p>
            <a:r>
              <a:rPr lang="ru-RU" dirty="0" smtClean="0"/>
              <a:t>Общий интерес , общий бюджет,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общее хозяйство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64162" y="1628775"/>
            <a:ext cx="2520205" cy="576263"/>
            <a:chOff x="5364163" y="1628775"/>
            <a:chExt cx="1008062" cy="576263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364163" y="1628775"/>
              <a:ext cx="1008062" cy="576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364163" y="1628775"/>
              <a:ext cx="1008062" cy="576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1835696" y="2780927"/>
            <a:ext cx="1296144" cy="576263"/>
            <a:chOff x="5364163" y="1628775"/>
            <a:chExt cx="1008062" cy="576263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364163" y="1628775"/>
              <a:ext cx="1008062" cy="576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5364163" y="1628775"/>
              <a:ext cx="1008062" cy="576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01432" y="3933056"/>
            <a:ext cx="2520205" cy="576263"/>
            <a:chOff x="5364163" y="1628775"/>
            <a:chExt cx="1008062" cy="576263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364163" y="1628775"/>
              <a:ext cx="1008062" cy="576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364163" y="1628775"/>
              <a:ext cx="1008062" cy="576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9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РОЖДЕНИЯ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506492" cy="38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997717" y="1341129"/>
            <a:ext cx="295232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492" y="2223993"/>
            <a:ext cx="6062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Незнайка пригласил на свой день рождения друзей – 8 человек. Составил меню для угощения. Но когда он посчитал, сколько ему нужно потратить, то очень расстроился – его сбережений не хватало на угощение. Помогите Незнайке правильно рассчитать свои затраты.</a:t>
            </a:r>
            <a:endParaRPr lang="ru-RU" sz="24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РОЖДЕНИЯ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5389" y="1196752"/>
            <a:ext cx="2952328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4 торта</a:t>
            </a:r>
          </a:p>
          <a:p>
            <a:r>
              <a:rPr lang="ru-RU" dirty="0" smtClean="0"/>
              <a:t>Пельмени</a:t>
            </a:r>
          </a:p>
          <a:p>
            <a:r>
              <a:rPr lang="ru-RU" dirty="0" smtClean="0"/>
              <a:t>Апельсины </a:t>
            </a:r>
          </a:p>
          <a:p>
            <a:r>
              <a:rPr lang="ru-RU" dirty="0" smtClean="0"/>
              <a:t>Сок</a:t>
            </a:r>
          </a:p>
          <a:p>
            <a:r>
              <a:rPr lang="ru-RU" dirty="0" smtClean="0"/>
              <a:t>Пирожные</a:t>
            </a:r>
          </a:p>
          <a:p>
            <a:r>
              <a:rPr lang="ru-RU" dirty="0" smtClean="0"/>
              <a:t>Котлеты</a:t>
            </a:r>
          </a:p>
          <a:p>
            <a:r>
              <a:rPr lang="ru-RU" dirty="0" smtClean="0"/>
              <a:t>Лимонад</a:t>
            </a:r>
          </a:p>
          <a:p>
            <a:r>
              <a:rPr lang="ru-RU" dirty="0" smtClean="0"/>
              <a:t>Яблоки</a:t>
            </a:r>
          </a:p>
          <a:p>
            <a:r>
              <a:rPr lang="ru-RU" dirty="0" smtClean="0"/>
              <a:t>Бананы</a:t>
            </a:r>
          </a:p>
          <a:p>
            <a:r>
              <a:rPr lang="ru-RU" dirty="0" smtClean="0"/>
              <a:t>Сосиски</a:t>
            </a:r>
          </a:p>
          <a:p>
            <a:r>
              <a:rPr lang="ru-RU" dirty="0" smtClean="0"/>
              <a:t>Мандарины</a:t>
            </a:r>
          </a:p>
          <a:p>
            <a:r>
              <a:rPr lang="ru-RU" dirty="0" smtClean="0"/>
              <a:t>Конфеты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506492" cy="38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997717" y="1341129"/>
            <a:ext cx="295232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6892 -0.0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2809 0.323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1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0625 0.2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2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2199 L -0.00503 -0.19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28524 -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13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1 0.05949 L -0.03871 0.112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0648 L 0.29184 0.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28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30712 0.07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36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27726 -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231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26875 0.00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1459 -0.587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Узнаем, что значить быть «экономным»</a:t>
            </a:r>
          </a:p>
          <a:p>
            <a:r>
              <a:rPr lang="ru-RU" dirty="0" smtClean="0"/>
              <a:t>Узнаем, что такое «ресурсы семьи» и какими они бывают</a:t>
            </a:r>
          </a:p>
          <a:p>
            <a:r>
              <a:rPr lang="ru-RU" dirty="0" smtClean="0"/>
              <a:t>Составим советы «Как вести домашнее хозяйство»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ru-RU" b="1" i="1" dirty="0" smtClean="0"/>
              <a:t>Какие вы знаете семейные заботы?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1850706"/>
              </p:ext>
            </p:extLst>
          </p:nvPr>
        </p:nvGraphicFramePr>
        <p:xfrm>
          <a:off x="140364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4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ru-RU" b="1" i="1" dirty="0" smtClean="0"/>
              <a:t>Каким должен быть хозяин?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4413699"/>
              </p:ext>
            </p:extLst>
          </p:nvPr>
        </p:nvGraphicFramePr>
        <p:xfrm>
          <a:off x="140364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ЭКОНОМИКА – правила ведения хозяйства</a:t>
            </a:r>
          </a:p>
          <a:p>
            <a:endParaRPr lang="ru-RU" dirty="0" smtClean="0"/>
          </a:p>
          <a:p>
            <a:r>
              <a:rPr lang="ru-RU" dirty="0" smtClean="0"/>
              <a:t>РЕСУРСЫ СЕМЬИ – запасы средств, необходимых для ведения хозяйства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278" y="3317550"/>
            <a:ext cx="3284625" cy="1471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Финансовые ресурсы:</a:t>
            </a:r>
          </a:p>
          <a:p>
            <a:pPr algn="ctr"/>
            <a:r>
              <a:rPr lang="ru-RU" sz="3600" b="1" dirty="0" smtClean="0"/>
              <a:t>(деньги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3317551"/>
            <a:ext cx="3456384" cy="1471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Материальные ресурсы:</a:t>
            </a:r>
          </a:p>
          <a:p>
            <a:pPr algn="ctr"/>
            <a:r>
              <a:rPr lang="ru-RU" sz="3200" b="1" dirty="0" smtClean="0"/>
              <a:t>(предметы быта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5157192"/>
            <a:ext cx="3816424" cy="1471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Трудовые ресурсы:</a:t>
            </a:r>
          </a:p>
          <a:p>
            <a:pPr algn="ctr"/>
            <a:r>
              <a:rPr lang="ru-RU" sz="3200" b="1" dirty="0" smtClean="0"/>
              <a:t>(труд членов семьи)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065590" y="2492896"/>
            <a:ext cx="202154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06313" y="2492896"/>
            <a:ext cx="202154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67528" y="2574470"/>
            <a:ext cx="202154" cy="243870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4" y="4761158"/>
            <a:ext cx="1402934" cy="216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17" y="3552030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28" y="1380325"/>
            <a:ext cx="1927101" cy="22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5695"/>
            <a:ext cx="1440160" cy="254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4" b="96995" l="9761" r="8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6" y="601992"/>
            <a:ext cx="1626081" cy="211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4489"/>
            <a:ext cx="2360350" cy="23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44" y="4886863"/>
            <a:ext cx="1533852" cy="18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21" y="5013176"/>
            <a:ext cx="2219260" cy="16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06" y="26283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9" y="2276872"/>
            <a:ext cx="1446262" cy="235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" y="360291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224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«Третий лишний»</vt:lpstr>
      <vt:lpstr>ДЕНЬ РОЖДЕНИЯ</vt:lpstr>
      <vt:lpstr>ДЕНЬ РОЖДЕНИЯ</vt:lpstr>
      <vt:lpstr>Задачи урока:</vt:lpstr>
      <vt:lpstr>Проверка</vt:lpstr>
      <vt:lpstr>Проверка</vt:lpstr>
      <vt:lpstr>Презентация PowerPoint</vt:lpstr>
      <vt:lpstr>Презентация PowerPoint</vt:lpstr>
      <vt:lpstr>Как вести домашнее хозяйство</vt:lpstr>
      <vt:lpstr>Задачи урока: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ВВ</dc:creator>
  <cp:lastModifiedBy>Иванова ВВ</cp:lastModifiedBy>
  <cp:revision>10</cp:revision>
  <dcterms:created xsi:type="dcterms:W3CDTF">2013-11-15T17:21:10Z</dcterms:created>
  <dcterms:modified xsi:type="dcterms:W3CDTF">2013-11-16T19:04:46Z</dcterms:modified>
</cp:coreProperties>
</file>