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BF2A87-812E-4959-9802-2FBCF3E64B0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7DCD14-6845-4EC2-BDE5-16E2880EE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772400" cy="23762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к ЕГЭ по обществознанию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Определение признаков, явлений и понятий по контексту (задание С 5)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645024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Учитель истории и обществознания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Умётской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СОШ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имени Героя Социалистического Труда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П.С. Плешакова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Понафидина Елена Александровна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44" y="6357959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Умёт 2013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смысл ученые вкладывают в понятие «издержки»? Привлекая знания курса, составьте два предложения, содержащие информацию об издержках.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смысл понятия, например: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издержки фирмы — денежная оценка затрат всех факторов, участвующих в производстве готовой продукции;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два предложения с информацией об издержках, опирающейся на знания курса, например: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«Переменными издержками могут быть плата за сырье и материалы, зарплата рабочих, плата за электроэнергию, транспортные расходы»;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«Прибыль фирмы зависит от соотношения выручки от реализации продукции и издержек».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смысл обществоведы вкладывают в понятие «общество»? Привлекая знания обществоведческого курса, составьте два предложения, содержащие информацию об обществе.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смысл понятия, например: «совокупность всех видов взаимодействия и форм объединения людей, которые сложились исторически».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Может быть дано другое, близкое по значению определение;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два предложения с информацией об обществе, опирающейся на знания курса, например: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«Обществом может быть названа исторически конкретная форма социальных отношений, например, феодальное общество»;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—Обществом в сравнительно узком значении этого слова может быть названо объединение людей в связи с их общими интересами (например, общество любителей книги»).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88840"/>
            <a:ext cx="8496944" cy="48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1) смысл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Учредительный договор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документ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соглашении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двух и более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сторон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который закрепляет юридический статус создаваемого предприятия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фиксирует уставной капитал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устанавливает порядок распределения расходов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права и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обязанности сторон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»; 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2) два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информацией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политической культуре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Учредительный договор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подписан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юридическими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физическими лицами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Учредительный договор необходим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создании разных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видов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товариществ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хозяйственных обществ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2168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смысл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обществоведы вкладывают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учредительный договор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»?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Привлекая знания обществоведческого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содержащие информацию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учредительном договоре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смысл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Гражданский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брак — это форма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отношений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мужчиной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женщиной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когда они живут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вместе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ведут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совместное хозяйство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их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отношения узаконены юридически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но не 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церкви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.»;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Может быть дано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другое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близкое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значению определение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содержащие информацию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гражданском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браке,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Гражданский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брак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порождает правовые отношения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супругами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Наряду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гражданским браком различают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браки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фактические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церковные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63272" cy="1512168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смысл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юристы вкладывают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гражданский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брак»?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Привлекая знания обществоведческого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содержащие информацию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гражданском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браке.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смысл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Политическая культура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один из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элементов политической системы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два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политической культуре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«Можно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говорить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политической культуре общества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политической культуре отдельного человека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политической культуре человека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четко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отражается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мировоззрение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57018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смысл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обществоведы вкладывают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политическая культура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»?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Привлекая знания обществоведческого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содержащие информацию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политической культуре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смысл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Социализация личности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— это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усвоение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ею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основных накопленных обществом духовных богатств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а также норм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общественной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жизни»;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Может быть дано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другое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близкое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значению определение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содержащие информацию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социализации личности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Институтом первичной социализации выступает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семья»;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Социализация личности помогает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ей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адаптироваться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условиям общественной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жизни».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смысл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обществоведы вкладывают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социализация личности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»?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Привлекая знания обществоведческого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содержащие информацию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социализации личности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смысл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роль — это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модель поведения человека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объективно заданная социальной позицией личности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системе общественных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личных отношений».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два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роли,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опирающейся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связаны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социальным статусом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или видом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современном обществе широкое распространение получили ролевые конфликты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возникающие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ситуациях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когда от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индивида требуется одновременное выполнение нескольких социальных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ролей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противоречивыми требованиями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7018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смысл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обществоведы вкладывают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роль»?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Привлекая знания обществоведческого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содержащие информацию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роли.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смысл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экономический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цикл — это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периодические колебания деловой активности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стране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два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экономическом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цикле,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опирающейся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Экономический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цикл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включает следующие периоды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подъем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экономический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бум (пик), спад,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кризис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нижняя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точка спада)»;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продолжительности действия различают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циклы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столетние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циклы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Кондратьева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50-летние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классические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циклы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10-летние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двух четырехлетние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циклы».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смысл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ученые вкладывают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экономический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цикл»?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Привлекая знания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содержащие информацию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экономическом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цикле.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смысл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рынок труда —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совокупность экономических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юридических процедур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позволяющих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людям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обменивать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трудовые услуги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деньги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иные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материальные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блага;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2) два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рынке труда,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опирающейся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«Рынок труда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характеризуется мобильностью предлагаемых трудовых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услуг».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«Рынок труда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отражает структуру общественного производства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общее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состояние экономики региона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страны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целом».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смысл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вкладывают обществоведы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«рынок труда»?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Привлекая знания обществоведческого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содержащих информацию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рынке труда.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смысл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социальная группа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это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людей,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имеющих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какой-либо общий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значимый социальный признак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»; Может быть дано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другое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близкое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значению определение.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два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социальных группах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опирающейся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Социальные группы подразделяются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численности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характеру взаимодействия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способу организации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степени организованности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продолжительности существования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возрасту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полу».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группах человек реализует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социальную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общественную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14202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смысл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обществоведы вкладывают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группа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»?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Привлекая знания обществоведческого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содержащие информацию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социальных группах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смысл обществоведы вкладывают в понятие «политический режим»? Привлекая знания обществоведческого курса, составьте два предложения, содержащие информацию о политическом режиме.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916832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смысл понятия, например: совокупность средств и методов, при помощи которых государство оказывает регулирующее воздействие на общество.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быть приведено иное, близкое по значению определение.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два предложения с информацией о политическом режиме, опирающейся на знания курса, например: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− «Ведущей формой политического режима в современном мире является демократия»;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− «Политические режимы могут быть авторитарными, тоталитарными, демократическими».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смысл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гражданство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— это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устойчивая правовая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связь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человека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государством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выражающаяся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совокупности взаимных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гражданстве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опирающейся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Гражданство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получено человеком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рождения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или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порядке принятия гражданства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Гражданство обеспечивает правоспособность человека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 Могут быть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составлены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любые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другие предложения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содержащие информацию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гражданстве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смысл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вкладывают обществоведы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гражданство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»?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Привлекая знания обществоведческого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курса,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содержащих информацию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гражданстве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http://</a:t>
            </a:r>
            <a:r>
              <a:rPr lang="en-US" dirty="0" smtClean="0"/>
              <a:t>reshuege.ru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смысл обществоведы вкладывают в понятие «свобода человека»? Привлекая знания обществоведческого курса, составьте два предложения, содержащие информацию о свободе человека.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1) смысл понятия, например: «Свобода — это возможность действовать на основе собственного выбора, осознавая ответственность за него».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Может быть дано другое, близкое по значению определение;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2) два предложения с информацией о свободе человека, опирающиеся на знания курса, например: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— «Свобода для человека — это возможность выбора между добром и злом»;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— «В понятие "свобода человека" вкладывается как узкий, так и широкий смысл: это и конкретные свободы, записанные в Конституции, и принципиальная возможность всегда поступать на основе своего собственного выбора».</a:t>
            </a:r>
          </a:p>
          <a:p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смысл обществоведы вкладывают в понятие «политическое лидерство»? Привлекая знания обществоведческого курса, составьте два предложения, содержащие информацию о политическом лидерстве.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6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смысл понятия, например: «Политическое лидерство — постоянное влияние со стороны определенного лица на общество, организацию или группу в области политических отношений»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два предложения с информацией о политическом лидерстве, допустим: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«Деятельность И.В. Сталина — яркий пример политического лидерства»;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«Политическое лидерство, как правило, имеет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многоролевой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характер».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смысл обществоведы вкладывают в понятие «социальный контроль»? Привлекая знания обществоведческого курса, составьте два предложения, содержащие информацию о социальном контроле.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смысл понятия, например: «Социальный контроль — это система методов, с помощью которых общество регулирует поведение людей».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Может быть дано другое, близкое по значению определение;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2) два предложения с информацией о социальном контроле, опирающейся на знания курса, например: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«Важным звеном социального контроля является групповой контроль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группы, коллектива)»;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«Выделяют два метода социального контроля: принуждение и убеждение».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смысл обществоведы вкладывают в понятие «научное знание»? Привлекая знания обществоведческого курса, составьте два предложения, содержащие информацию о научном знании.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смысл понятия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например: «Научные знания — это знания, установленные и проверенные с помощью специальных методов науки, включенные в общую систему обоснованных знаний»; Может быть дано другое, близкое по значению определение.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два предложения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содержащие информацию о научном знании, например: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«Научные знания наряду с твердо установленным знанием включают и гипотезы»;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«Одним из методов выявления научных знаний яв­ляется эксперимент».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смысл обществоведы вкладывают в понятие «школьное образование»? Привлекая знания обществоведческого курса, составьте два предложения, содержащих информацию о школьном образовании.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смысл понятия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например: «Школьное образование — это этап образовательной системы государства, охватывающий детей и подростков, чаще всего в возрасте 7-17 лет»;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Может быть дано другое, близкое по значению определение.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два предложения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содержащие информацию о школьном образовании, например: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— «Школьное образование — важный этап социализации личности»;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— «Одна из задач школьного образования — подготовка молодежи к поступлению в высшие учебные заведения».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смысл обществоведы вкладывают в понятие «экономические ресурсы»? Привлекая знания обществоведческого курса, составьте два предложения, содержащие информацию об экономических ресурсах.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смысл понятия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например: «Экономические ресурсы производства — это те факторы, с помощью которых в процессе производства создаются товары и услуги»;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Может быть дано другое, близкое по значению определение.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два предложения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содержащие информацию о экономических ресурсах, например: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— «Большинство экономических ресурсов ограниченно»;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— «Одним из важнейших экономических ресурсов является труд».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смысл обществоведы вкладывают в понятие «политическое поведение»? Привлекая знания обществоведческого курса, составьте два предложения, содержащих информацию о политическом поведении.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смысл понятия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например: «Политическое поведение — это поступки человека, характеризующие его взаимодействие с политическими институтами»;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Может быть дано другое, близкое по значению определение.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два предложения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содержащие информацию о политической партии, например: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«Политическое поведение личности направляется ее ценностными установками»;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«Одной из форм политического поведения является участие в демонстрациях».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</TotalTime>
  <Words>1383</Words>
  <Application>Microsoft Office PowerPoint</Application>
  <PresentationFormat>Экран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Подготовка к ЕГЭ по обществознанию  Определение признаков, явлений и понятий по контексту (задание С 5)</vt:lpstr>
      <vt:lpstr>Какой смысл обществоведы вкладывают в понятие «политический режим»? Привлекая знания обществоведческого курса, составьте два предложения, содержащие информацию о политическом режиме.</vt:lpstr>
      <vt:lpstr>Какой смысл обществоведы вкладывают в понятие «свобода человека»? Привлекая знания обществоведческого курса, составьте два предложения, содержащие информацию о свободе человека.</vt:lpstr>
      <vt:lpstr>Какой смысл обществоведы вкладывают в понятие «политическое лидерство»? Привлекая знания обществоведческого курса, составьте два предложения, содержащие информацию о политическом лидерстве.</vt:lpstr>
      <vt:lpstr>Какой смысл обществоведы вкладывают в понятие «социальный контроль»? Привлекая знания обществоведческого курса, составьте два предложения, содержащие информацию о социальном контроле.</vt:lpstr>
      <vt:lpstr>Какой смысл обществоведы вкладывают в понятие «научное знание»? Привлекая знания обществоведческого курса, составьте два предложения, содержащие информацию о научном знании.</vt:lpstr>
      <vt:lpstr>Какой смысл обществоведы вкладывают в понятие «школьное образование»? Привлекая знания обществоведческого курса, составьте два предложения, содержащих информацию о школьном образовании.</vt:lpstr>
      <vt:lpstr>Какой смысл обществоведы вкладывают в понятие «экономические ресурсы»? Привлекая знания обществоведческого курса, составьте два предложения, содержащие информацию об экономических ресурсах.</vt:lpstr>
      <vt:lpstr>Какой смысл обществоведы вкладывают в понятие «политическое поведение»? Привлекая знания обществоведческого курса, составьте два предложения, содержащих информацию о политическом поведении.</vt:lpstr>
      <vt:lpstr>Какой смысл ученые вкладывают в понятие «издержки»? Привлекая знания курса, составьте два предложения, содержащие информацию об издержках.</vt:lpstr>
      <vt:lpstr>Какой смысл обществоведы вкладывают в понятие «общество»? Привлекая знания обществоведческого курса, составьте два предложения, содержащие информацию об обществе.</vt:lpstr>
      <vt:lpstr>Какой смысл обществоведы вкладывают в понятие «учредительный договор»? Привлекая знания обществоведческого курса, составьте два предложения, содержащие информацию об учредительном договоре.</vt:lpstr>
      <vt:lpstr>Какой смысл юристы вкладывают в понятие «гражданский брак»? Привлекая знания обществоведческого курса, составьте два предложения, содержащие информацию о гражданском браке.</vt:lpstr>
      <vt:lpstr>Какой смысл обществоведы вкладывают в понятие «политическая культура»? Привлекая знания обществоведческого курса, составьте два предложения, содержащие информацию о политической культуре.</vt:lpstr>
      <vt:lpstr>Какой смысл обществоведы вкладывают в понятие «социализация личности»? Привлекая знания обществоведческого курса, составьте два предложения, содержащие информацию о социализации личности.</vt:lpstr>
      <vt:lpstr>Какой смысл обществоведы вкладывают в понятие «социальная роль»? Привлекая знания обществоведческого курса, составьте два предложения, содержащие информацию о социальной роли.</vt:lpstr>
      <vt:lpstr>Какой смысл ученые вкладывают в понятие «экономический цикл»? Привлекая знания курса, составьте два предложения, содержащие информацию об экономическом цикле.</vt:lpstr>
      <vt:lpstr>Какой смысл вкладывают обществоведы в понятие «рынок труда»? Привлекая знания обществоведческого курса, составьте два предложения, содержащих информацию о рынке труда.</vt:lpstr>
      <vt:lpstr>Какой смысл обществоведы вкладывают в понятие «социальная группа»? Привлекая знания обществоведческого курса, составьте два предложения, содержащие информацию о социальных группах в обществе.</vt:lpstr>
      <vt:lpstr>Какой смысл вкладывают обществоведы в понятие «гражданство»? Привлекая знания обществоведческого курса, составьте два предложения, содержащих информацию о гражданстве.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Гражданские правоотношения</dc:title>
  <dc:creator>Student</dc:creator>
  <cp:lastModifiedBy>Елена</cp:lastModifiedBy>
  <cp:revision>36</cp:revision>
  <dcterms:created xsi:type="dcterms:W3CDTF">2012-04-29T05:14:47Z</dcterms:created>
  <dcterms:modified xsi:type="dcterms:W3CDTF">2013-11-17T10:38:46Z</dcterms:modified>
</cp:coreProperties>
</file>