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2F6F41F-E8F5-4CE2-9C54-9E34B5516EEF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5391514-6D35-45DA-BA0F-220C12BF2B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511" y="620688"/>
            <a:ext cx="666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города Москвы</a:t>
            </a:r>
          </a:p>
          <a:p>
            <a:pPr algn="ctr">
              <a:defRPr/>
            </a:pPr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Детский дом-интернат для умственно отсталых детей №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Департамента социальной защиты населения города Москвы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55" y="1980000"/>
            <a:ext cx="6691909" cy="47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350132"/>
            <a:ext cx="2268758" cy="3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Спортивно - досуговая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Конкурс- фото\7\IMG_082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1" y="4452137"/>
            <a:ext cx="2600429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Конкурс- фото\7\IMG_070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2" y="830606"/>
            <a:ext cx="2600429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Конкурс- фото\7\IMG_072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2" y="830606"/>
            <a:ext cx="2600429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Конкурс- фото\7\IMG_0763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1" y="4509120"/>
            <a:ext cx="2600429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2751" y="2924942"/>
            <a:ext cx="186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1.Веселая Масленица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510" y="2924943"/>
            <a:ext cx="197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2.Веселая Масленица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8272" y="6459442"/>
            <a:ext cx="260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5.Продуктивная деятельность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8510" y="3567806"/>
            <a:ext cx="186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3.Спортивный Праздник 23 февраля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751" y="6460172"/>
            <a:ext cx="260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4.Досуг «Сказка про Кисточку»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онкурс- фото\8\IMG_355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" y="76470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Конкурс- фото\8\IMG_355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" y="2704636"/>
            <a:ext cx="2117947" cy="15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Конкурс- фото\8\IMG_355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439708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Конкурс- фото\8\IMG_392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0156"/>
            <a:ext cx="2117946" cy="15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Конкурс- фото\8\IMG_3953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Конкурс- фото\8\IMG_3571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58" y="1429849"/>
            <a:ext cx="1702048" cy="22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751" y="4422224"/>
            <a:ext cx="2076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1.Поливка цветочной клумбы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2.Сгребание опавших листьев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1620" y="3896793"/>
            <a:ext cx="172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3.Экскурсия к пруду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9764" y="6165304"/>
            <a:ext cx="211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4.Знакомство со свойствами песка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4422224"/>
            <a:ext cx="2112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5.Экологический уголок. Наблюдение за черепахой и улитками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6.Наблюдение за рыбкой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918" y="838200"/>
            <a:ext cx="85261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2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3125" y="964854"/>
            <a:ext cx="533511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внимание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72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ортфолио ДДИ\Обложка ГКУ ДДИ 8\2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00" y="169200"/>
            <a:ext cx="1944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Фото 1\фото\P1220836e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" y="158400"/>
            <a:ext cx="1836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69240"/>
            <a:ext cx="388843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Дорожкина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отделения медико-социальной реабилитации</a:t>
            </a:r>
          </a:p>
          <a:p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</a:p>
          <a:p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Высшее. 1993г. Коломенский педагогический институт.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 истории и социально-гуманитарных дисциплин</a:t>
            </a:r>
          </a:p>
          <a:p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Высшее:  2012г. ФГБОУ ВПО «Московский Государственный Гуманитарный Университет </a:t>
            </a:r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учитель-логопед</a:t>
            </a:r>
          </a:p>
          <a:p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2004г.Москва.Аналитический научно-методический центр «Развитие и коррекция»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«Современные коррекционные технологии в системе работы специалистов детских домов-интернатов».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2009 г. Москва. Аналитический научно-методический центр «Развитие и коррекция»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«Современные подходы к организации и планированию воспитательной, реабилитационной работы в условиях детских домов-интернатов и реабилитационных центров».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2012г. Государственное автономное учреждение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Москвы «Институт переподготовки и повышения квалификации руководящих кадров и специалистов системы социальной защиты населения города Москвы»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«Современные подходы к организации социальной реабилитации детей с ограниченными возможностями»</a:t>
            </a: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2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565448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Чтобы быть хорошим преподавателем, нужно любить то, что преподаешь, и любить тех, кому преподаешь.                   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В.О. Ключевский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педагогического воздействия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применением малых фольклорных форм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2752" y="261748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гигиеническая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2752" y="3110096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профилактическая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39608" y="3580992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Коррекционная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9608" y="4065624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оздоровительная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0384" y="4530832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 - просветительская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0384" y="4983432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3640" y="5415480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Спортивно - досуговая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3640" y="5898976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3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гигиеническая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52" y="981957"/>
            <a:ext cx="1862984" cy="2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973529"/>
            <a:ext cx="1862984" cy="2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673" y="974580"/>
            <a:ext cx="1866909" cy="24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18" y="4005064"/>
            <a:ext cx="2793555" cy="20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910" y="4005063"/>
            <a:ext cx="2793555" cy="20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52" y="3573016"/>
            <a:ext cx="186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Гигиена  рук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573016"/>
            <a:ext cx="186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Гигиена полости рта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4576" y="357301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Уход за волосами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752" y="6237312"/>
            <a:ext cx="279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Соблюдение питьевого режима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6237311"/>
            <a:ext cx="279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Воздушные и солнечные ванны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31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508" y="1211030"/>
            <a:ext cx="2962427" cy="39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профилактическая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37" y="836712"/>
            <a:ext cx="2681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725" y="836712"/>
            <a:ext cx="2681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37" y="4365104"/>
            <a:ext cx="2681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724" y="4373080"/>
            <a:ext cx="2681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752" y="2873893"/>
            <a:ext cx="164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Сухой бассейн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8911" y="2877282"/>
            <a:ext cx="148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 дыхательная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51" y="6389304"/>
            <a:ext cx="268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Хождение босиком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5067" y="6389304"/>
            <a:ext cx="186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Закаливание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8911" y="3726904"/>
            <a:ext cx="149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4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Коррекционная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онкурс- фото\3\IMG_359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1052736"/>
            <a:ext cx="20156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онкурс- фото\3\IMG_016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89" y="1052303"/>
            <a:ext cx="2016224" cy="15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онкурс- фото\3\IMG_147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052736"/>
            <a:ext cx="20156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онкурс- фото\3\IMG_479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4005064"/>
            <a:ext cx="20156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Конкурс- фото\3\IMG_0124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89" y="3997221"/>
            <a:ext cx="20156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Конкурс- фото\3\IMG_3738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07" y="3997221"/>
            <a:ext cx="2015647" cy="15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5271" y="2636912"/>
            <a:ext cx="201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.Занятия воспитателя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288" y="2636912"/>
            <a:ext cx="201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Взаимодействие с логопедом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5817" y="2636909"/>
            <a:ext cx="201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Взаимодействие с учителем-дефектологом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71" y="5661248"/>
            <a:ext cx="201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Взаимодействие с медицинским психологом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187" y="5661247"/>
            <a:ext cx="201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Канистерапия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2" y="5661248"/>
            <a:ext cx="201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оздоровительная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F:\Конкурс- фото\4\IMG_356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2089354" cy="15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Конкурс- фото\4\IMG_356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77" y="1412776"/>
            <a:ext cx="2089356" cy="15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Конкурс- фото\4\IMG_356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4293096"/>
            <a:ext cx="2089355" cy="15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Конкурс- фото\4\IMG_478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98" y="1412776"/>
            <a:ext cx="2089355" cy="15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Конкурс- фото\4\IMG_4786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17" y="4282824"/>
            <a:ext cx="2089355" cy="15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Конкурс- фото\4\IMG_3560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89" y="4289656"/>
            <a:ext cx="2080245" cy="15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93271" y="3140967"/>
            <a:ext cx="208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Упражнения на равновесие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996" y="6021288"/>
            <a:ext cx="206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Игры с движением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8100" y="6021287"/>
            <a:ext cx="208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Игровой самомассаж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1" y="3140968"/>
            <a:ext cx="208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Игры на координацию движений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32" y="6019799"/>
            <a:ext cx="2089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Игры с мячом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8677" y="3140966"/>
            <a:ext cx="2089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Подвижные игры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5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 - просветительная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53" y="695166"/>
            <a:ext cx="2688070" cy="20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184" y="694736"/>
            <a:ext cx="3022988" cy="20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23" y="3717032"/>
            <a:ext cx="2681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515" y="3717032"/>
            <a:ext cx="3044910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752" y="285293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1.Психологический тренинг для сотрудников ДДИ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184" y="2852936"/>
            <a:ext cx="302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2.Семинар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правилах дорожного движения»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751" y="5877272"/>
            <a:ext cx="268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3.Обучающий семинар для   родителей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2904" y="5877272"/>
            <a:ext cx="302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4.Клоуны в гостях у ребят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3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32752" y="260648"/>
            <a:ext cx="64807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584" y="713296"/>
            <a:ext cx="2978824" cy="397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онкурс- фото\6\IMG_436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2" y="71329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онкурс- фото\6\IMG_4775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0" y="2747983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Конкурс- фото\6\IMG_481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6" y="4797152"/>
            <a:ext cx="2279144" cy="17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2" y="4797152"/>
            <a:ext cx="2984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1.Праздник Осени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4.Логопедический досуг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83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381</TotalTime>
  <Words>392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Lambdadelta</cp:lastModifiedBy>
  <cp:revision>66</cp:revision>
  <dcterms:created xsi:type="dcterms:W3CDTF">2013-08-03T10:58:32Z</dcterms:created>
  <dcterms:modified xsi:type="dcterms:W3CDTF">2013-08-27T11:35:59Z</dcterms:modified>
</cp:coreProperties>
</file>